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0"/>
  </p:notesMasterIdLst>
  <p:sldIdLst>
    <p:sldId id="256" r:id="rId5"/>
    <p:sldId id="257" r:id="rId6"/>
    <p:sldId id="258" r:id="rId7"/>
    <p:sldId id="259" r:id="rId8"/>
    <p:sldId id="1350" r:id="rId9"/>
  </p:sldIdLst>
  <p:sldSz cx="7772400" cy="10058400"/>
  <p:notesSz cx="7772400" cy="10058400"/>
  <p:defaultTextStyle>
    <a:defPPr>
      <a:defRPr kern="0"/>
    </a:defPPr>
  </p:defaultTextStyle>
  <p:extLst>
    <p:ext uri="{521415D9-36F7-43E2-AB2F-B90AF26B5E84}">
      <p14:sectionLst xmlns:p14="http://schemas.microsoft.com/office/powerpoint/2010/main">
        <p14:section name="Default Section" id="{68EA0EB5-E859-42DF-965E-EBBF16DD8C1C}">
          <p14:sldIdLst>
            <p14:sldId id="256"/>
            <p14:sldId id="257"/>
            <p14:sldId id="258"/>
            <p14:sldId id="259"/>
            <p14:sldId id="1350"/>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479A61-EAC8-64D6-6603-ADD5E562365B}" name="Breanne Butterworth" initials="BB" userId="S::Breanne.Butterworth@em.myflorida.com::40b07c36-74f7-4280-8f52-c892e3b63312" providerId="AD"/>
  <p188:author id="{8D8B56A8-4D90-CF16-C85B-5BD59D088EF7}" name="Molly Pine" initials="MP" userId="S::molly.pine@slalom.com::de3268a6-3d14-4285-9cac-7e8b33c295b4" providerId="AD"/>
  <p188:author id="{FFC2B0BB-1942-8346-BCA6-6A522E962020}" name="BreAnne Butterworth" initials="BB" userId="S::breanne.butterworth@slalom.com::82ef649b-e371-4efe-89cc-9820c793fce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D3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632348-C8C8-664C-8AD6-8E5FBFF8B091}" v="1" dt="2025-07-11T19:59:27.80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93"/>
    <p:restoredTop sz="94681"/>
  </p:normalViewPr>
  <p:slideViewPr>
    <p:cSldViewPr snapToGrid="0">
      <p:cViewPr varScale="1">
        <p:scale>
          <a:sx n="76" d="100"/>
          <a:sy n="76" d="100"/>
        </p:scale>
        <p:origin x="1712" y="19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anne Butterworth" userId="40b07c36-74f7-4280-8f52-c892e3b63312" providerId="ADAL" clId="{F1632348-C8C8-664C-8AD6-8E5FBFF8B091}"/>
    <pc:docChg chg="custSel addSld modSld">
      <pc:chgData name="Breanne Butterworth" userId="40b07c36-74f7-4280-8f52-c892e3b63312" providerId="ADAL" clId="{F1632348-C8C8-664C-8AD6-8E5FBFF8B091}" dt="2025-07-11T19:59:31.757" v="1" actId="478"/>
      <pc:docMkLst>
        <pc:docMk/>
      </pc:docMkLst>
      <pc:sldChg chg="delSp modSp add mod">
        <pc:chgData name="Breanne Butterworth" userId="40b07c36-74f7-4280-8f52-c892e3b63312" providerId="ADAL" clId="{F1632348-C8C8-664C-8AD6-8E5FBFF8B091}" dt="2025-07-11T19:59:31.757" v="1" actId="478"/>
        <pc:sldMkLst>
          <pc:docMk/>
          <pc:sldMk cId="4281030891" sldId="1350"/>
        </pc:sldMkLst>
        <pc:spChg chg="del">
          <ac:chgData name="Breanne Butterworth" userId="40b07c36-74f7-4280-8f52-c892e3b63312" providerId="ADAL" clId="{F1632348-C8C8-664C-8AD6-8E5FBFF8B091}" dt="2025-07-11T19:59:31.757" v="1" actId="478"/>
          <ac:spMkLst>
            <pc:docMk/>
            <pc:sldMk cId="4281030891" sldId="1350"/>
            <ac:spMk id="13" creationId="{D9E57D61-9C13-3F5F-5E39-EBBDAE2D2D75}"/>
          </ac:spMkLst>
        </pc:spChg>
        <pc:graphicFrameChg chg="mod">
          <ac:chgData name="Breanne Butterworth" userId="40b07c36-74f7-4280-8f52-c892e3b63312" providerId="ADAL" clId="{F1632348-C8C8-664C-8AD6-8E5FBFF8B091}" dt="2025-07-11T19:59:27.805" v="0"/>
          <ac:graphicFrameMkLst>
            <pc:docMk/>
            <pc:sldMk cId="4281030891" sldId="1350"/>
            <ac:graphicFrameMk id="31" creationId="{CE800210-28AA-E10D-0B7C-CB243D2BB9D3}"/>
          </ac:graphicFrameMkLst>
        </pc:graphicFrameChg>
      </pc:sldChg>
    </pc:docChg>
  </pc:docChgLst>
  <pc:docChgLst>
    <pc:chgData name="BreAnne Butterworth" userId="82ef649b-e371-4efe-89cc-9820c793fcea" providerId="ADAL" clId="{FB0E589B-ED38-5F4D-B6CD-D24B861649BB}"/>
    <pc:docChg chg="undo custSel modSld">
      <pc:chgData name="BreAnne Butterworth" userId="82ef649b-e371-4efe-89cc-9820c793fcea" providerId="ADAL" clId="{FB0E589B-ED38-5F4D-B6CD-D24B861649BB}" dt="2025-06-16T17:57:45.738" v="252" actId="14100"/>
      <pc:docMkLst>
        <pc:docMk/>
      </pc:docMkLst>
      <pc:sldChg chg="modSp mod">
        <pc:chgData name="BreAnne Butterworth" userId="82ef649b-e371-4efe-89cc-9820c793fcea" providerId="ADAL" clId="{FB0E589B-ED38-5F4D-B6CD-D24B861649BB}" dt="2025-06-16T17:56:37.311" v="179" actId="20577"/>
        <pc:sldMkLst>
          <pc:docMk/>
          <pc:sldMk cId="0" sldId="256"/>
        </pc:sldMkLst>
        <pc:spChg chg="mod">
          <ac:chgData name="BreAnne Butterworth" userId="82ef649b-e371-4efe-89cc-9820c793fcea" providerId="ADAL" clId="{FB0E589B-ED38-5F4D-B6CD-D24B861649BB}" dt="2025-06-16T17:52:50.698" v="2" actId="1076"/>
          <ac:spMkLst>
            <pc:docMk/>
            <pc:sldMk cId="0" sldId="256"/>
            <ac:spMk id="14" creationId="{00000000-0000-0000-0000-000000000000}"/>
          </ac:spMkLst>
        </pc:spChg>
        <pc:spChg chg="mod">
          <ac:chgData name="BreAnne Butterworth" userId="82ef649b-e371-4efe-89cc-9820c793fcea" providerId="ADAL" clId="{FB0E589B-ED38-5F4D-B6CD-D24B861649BB}" dt="2025-06-16T17:52:05.339" v="1"/>
          <ac:spMkLst>
            <pc:docMk/>
            <pc:sldMk cId="0" sldId="256"/>
            <ac:spMk id="15" creationId="{00000000-0000-0000-0000-000000000000}"/>
          </ac:spMkLst>
        </pc:spChg>
        <pc:spChg chg="mod">
          <ac:chgData name="BreAnne Butterworth" userId="82ef649b-e371-4efe-89cc-9820c793fcea" providerId="ADAL" clId="{FB0E589B-ED38-5F4D-B6CD-D24B861649BB}" dt="2025-06-16T17:56:37.311" v="179" actId="20577"/>
          <ac:spMkLst>
            <pc:docMk/>
            <pc:sldMk cId="0" sldId="256"/>
            <ac:spMk id="72" creationId="{A85044EA-E83D-5356-02D1-5539249715FA}"/>
          </ac:spMkLst>
        </pc:spChg>
      </pc:sldChg>
      <pc:sldChg chg="addSp delSp modSp mod">
        <pc:chgData name="BreAnne Butterworth" userId="82ef649b-e371-4efe-89cc-9820c793fcea" providerId="ADAL" clId="{FB0E589B-ED38-5F4D-B6CD-D24B861649BB}" dt="2025-06-16T17:57:22.862" v="225" actId="20577"/>
        <pc:sldMkLst>
          <pc:docMk/>
          <pc:sldMk cId="0" sldId="257"/>
        </pc:sldMkLst>
        <pc:spChg chg="mod">
          <ac:chgData name="BreAnne Butterworth" userId="82ef649b-e371-4efe-89cc-9820c793fcea" providerId="ADAL" clId="{FB0E589B-ED38-5F4D-B6CD-D24B861649BB}" dt="2025-06-16T17:57:22.862" v="225" actId="20577"/>
          <ac:spMkLst>
            <pc:docMk/>
            <pc:sldMk cId="0" sldId="257"/>
            <ac:spMk id="61" creationId="{751DD22E-D2A1-328B-88FF-15A9CDD2C694}"/>
          </ac:spMkLst>
        </pc:spChg>
      </pc:sldChg>
      <pc:sldChg chg="modSp mod">
        <pc:chgData name="BreAnne Butterworth" userId="82ef649b-e371-4efe-89cc-9820c793fcea" providerId="ADAL" clId="{FB0E589B-ED38-5F4D-B6CD-D24B861649BB}" dt="2025-06-16T17:57:45.738" v="252" actId="14100"/>
        <pc:sldMkLst>
          <pc:docMk/>
          <pc:sldMk cId="0" sldId="258"/>
        </pc:sldMkLst>
        <pc:spChg chg="mod">
          <ac:chgData name="BreAnne Butterworth" userId="82ef649b-e371-4efe-89cc-9820c793fcea" providerId="ADAL" clId="{FB0E589B-ED38-5F4D-B6CD-D24B861649BB}" dt="2025-06-16T17:57:45.738" v="252" actId="14100"/>
          <ac:spMkLst>
            <pc:docMk/>
            <pc:sldMk cId="0" sldId="258"/>
            <ac:spMk id="6" creationId="{00000000-0000-0000-0000-000000000000}"/>
          </ac:spMkLst>
        </pc:spChg>
      </pc:sldChg>
    </pc:docChg>
  </pc:docChgLst>
  <pc:docChgLst>
    <pc:chgData name="Molly Pine" userId="de3268a6-3d14-4285-9cac-7e8b33c295b4" providerId="ADAL" clId="{FD1DD599-572A-4F8B-87FE-52593EA76FA8}"/>
    <pc:docChg chg="undo redo custSel addSld delSld modSld sldOrd addSection delSection modSection">
      <pc:chgData name="Molly Pine" userId="de3268a6-3d14-4285-9cac-7e8b33c295b4" providerId="ADAL" clId="{FD1DD599-572A-4F8B-87FE-52593EA76FA8}" dt="2025-06-18T20:20:35.321" v="2694" actId="208"/>
      <pc:docMkLst>
        <pc:docMk/>
      </pc:docMkLst>
      <pc:sldChg chg="addSp delSp modSp mod modCm">
        <pc:chgData name="Molly Pine" userId="de3268a6-3d14-4285-9cac-7e8b33c295b4" providerId="ADAL" clId="{FD1DD599-572A-4F8B-87FE-52593EA76FA8}" dt="2025-06-18T16:40:04.939" v="2675" actId="14100"/>
        <pc:sldMkLst>
          <pc:docMk/>
          <pc:sldMk cId="0" sldId="256"/>
        </pc:sldMkLst>
        <pc:spChg chg="mod">
          <ac:chgData name="Molly Pine" userId="de3268a6-3d14-4285-9cac-7e8b33c295b4" providerId="ADAL" clId="{FD1DD599-572A-4F8B-87FE-52593EA76FA8}" dt="2025-06-16T15:36:22.997" v="814" actId="255"/>
          <ac:spMkLst>
            <pc:docMk/>
            <pc:sldMk cId="0" sldId="256"/>
            <ac:spMk id="2" creationId="{00000000-0000-0000-0000-000000000000}"/>
          </ac:spMkLst>
        </pc:spChg>
        <pc:spChg chg="mod">
          <ac:chgData name="Molly Pine" userId="de3268a6-3d14-4285-9cac-7e8b33c295b4" providerId="ADAL" clId="{FD1DD599-572A-4F8B-87FE-52593EA76FA8}" dt="2025-06-13T14:09:57.689" v="68" actId="20577"/>
          <ac:spMkLst>
            <pc:docMk/>
            <pc:sldMk cId="0" sldId="256"/>
            <ac:spMk id="4" creationId="{00000000-0000-0000-0000-000000000000}"/>
          </ac:spMkLst>
        </pc:spChg>
        <pc:spChg chg="mod">
          <ac:chgData name="Molly Pine" userId="de3268a6-3d14-4285-9cac-7e8b33c295b4" providerId="ADAL" clId="{FD1DD599-572A-4F8B-87FE-52593EA76FA8}" dt="2025-06-16T20:51:36.564" v="2624" actId="14100"/>
          <ac:spMkLst>
            <pc:docMk/>
            <pc:sldMk cId="0" sldId="256"/>
            <ac:spMk id="5" creationId="{00000000-0000-0000-0000-000000000000}"/>
          </ac:spMkLst>
        </pc:spChg>
        <pc:spChg chg="add del mod">
          <ac:chgData name="Molly Pine" userId="de3268a6-3d14-4285-9cac-7e8b33c295b4" providerId="ADAL" clId="{FD1DD599-572A-4F8B-87FE-52593EA76FA8}" dt="2025-06-16T20:51:03.818" v="2623" actId="1076"/>
          <ac:spMkLst>
            <pc:docMk/>
            <pc:sldMk cId="0" sldId="256"/>
            <ac:spMk id="6" creationId="{00000000-0000-0000-0000-000000000000}"/>
          </ac:spMkLst>
        </pc:spChg>
        <pc:spChg chg="add mod">
          <ac:chgData name="Molly Pine" userId="de3268a6-3d14-4285-9cac-7e8b33c295b4" providerId="ADAL" clId="{FD1DD599-572A-4F8B-87FE-52593EA76FA8}" dt="2025-06-18T16:40:04.939" v="2675" actId="14100"/>
          <ac:spMkLst>
            <pc:docMk/>
            <pc:sldMk cId="0" sldId="256"/>
            <ac:spMk id="9" creationId="{3F15C40E-6FD2-83D3-40DE-E49E9A140D2B}"/>
          </ac:spMkLst>
        </pc:spChg>
        <pc:spChg chg="mod">
          <ac:chgData name="Molly Pine" userId="de3268a6-3d14-4285-9cac-7e8b33c295b4" providerId="ADAL" clId="{FD1DD599-572A-4F8B-87FE-52593EA76FA8}" dt="2025-06-16T20:50:34.194" v="2600" actId="1076"/>
          <ac:spMkLst>
            <pc:docMk/>
            <pc:sldMk cId="0" sldId="256"/>
            <ac:spMk id="14" creationId="{00000000-0000-0000-0000-000000000000}"/>
          </ac:spMkLst>
        </pc:spChg>
        <pc:spChg chg="mod">
          <ac:chgData name="Molly Pine" userId="de3268a6-3d14-4285-9cac-7e8b33c295b4" providerId="ADAL" clId="{FD1DD599-572A-4F8B-87FE-52593EA76FA8}" dt="2025-06-16T20:54:35.571" v="2658" actId="207"/>
          <ac:spMkLst>
            <pc:docMk/>
            <pc:sldMk cId="0" sldId="256"/>
            <ac:spMk id="15" creationId="{00000000-0000-0000-0000-000000000000}"/>
          </ac:spMkLst>
        </pc:spChg>
        <pc:spChg chg="mod">
          <ac:chgData name="Molly Pine" userId="de3268a6-3d14-4285-9cac-7e8b33c295b4" providerId="ADAL" clId="{FD1DD599-572A-4F8B-87FE-52593EA76FA8}" dt="2025-06-13T15:30:25.408" v="254" actId="208"/>
          <ac:spMkLst>
            <pc:docMk/>
            <pc:sldMk cId="0" sldId="256"/>
            <ac:spMk id="35" creationId="{00000000-0000-0000-0000-000000000000}"/>
          </ac:spMkLst>
        </pc:spChg>
        <pc:spChg chg="mod">
          <ac:chgData name="Molly Pine" userId="de3268a6-3d14-4285-9cac-7e8b33c295b4" providerId="ADAL" clId="{FD1DD599-572A-4F8B-87FE-52593EA76FA8}" dt="2025-06-13T15:31:33.796" v="263" actId="208"/>
          <ac:spMkLst>
            <pc:docMk/>
            <pc:sldMk cId="0" sldId="256"/>
            <ac:spMk id="42" creationId="{00000000-0000-0000-0000-000000000000}"/>
          </ac:spMkLst>
        </pc:spChg>
        <pc:spChg chg="mod">
          <ac:chgData name="Molly Pine" userId="de3268a6-3d14-4285-9cac-7e8b33c295b4" providerId="ADAL" clId="{FD1DD599-572A-4F8B-87FE-52593EA76FA8}" dt="2025-06-13T15:32:06.781" v="269" actId="1076"/>
          <ac:spMkLst>
            <pc:docMk/>
            <pc:sldMk cId="0" sldId="256"/>
            <ac:spMk id="49" creationId="{00000000-0000-0000-0000-000000000000}"/>
          </ac:spMkLst>
        </pc:spChg>
        <pc:spChg chg="mod">
          <ac:chgData name="Molly Pine" userId="de3268a6-3d14-4285-9cac-7e8b33c295b4" providerId="ADAL" clId="{FD1DD599-572A-4F8B-87FE-52593EA76FA8}" dt="2025-06-13T15:32:33.534" v="271" actId="208"/>
          <ac:spMkLst>
            <pc:docMk/>
            <pc:sldMk cId="0" sldId="256"/>
            <ac:spMk id="56" creationId="{00000000-0000-0000-0000-000000000000}"/>
          </ac:spMkLst>
        </pc:spChg>
        <pc:spChg chg="mod">
          <ac:chgData name="Molly Pine" userId="de3268a6-3d14-4285-9cac-7e8b33c295b4" providerId="ADAL" clId="{FD1DD599-572A-4F8B-87FE-52593EA76FA8}" dt="2025-06-13T15:33:16.969" v="273" actId="208"/>
          <ac:spMkLst>
            <pc:docMk/>
            <pc:sldMk cId="0" sldId="256"/>
            <ac:spMk id="63" creationId="{00000000-0000-0000-0000-000000000000}"/>
          </ac:spMkLst>
        </pc:spChg>
        <pc:spChg chg="mod">
          <ac:chgData name="Molly Pine" userId="de3268a6-3d14-4285-9cac-7e8b33c295b4" providerId="ADAL" clId="{FD1DD599-572A-4F8B-87FE-52593EA76FA8}" dt="2025-06-13T15:30:38.555" v="256" actId="208"/>
          <ac:spMkLst>
            <pc:docMk/>
            <pc:sldMk cId="0" sldId="256"/>
            <ac:spMk id="70" creationId="{00000000-0000-0000-0000-000000000000}"/>
          </ac:spMkLst>
        </pc:spChg>
        <pc:spChg chg="add mod">
          <ac:chgData name="Molly Pine" userId="de3268a6-3d14-4285-9cac-7e8b33c295b4" providerId="ADAL" clId="{FD1DD599-572A-4F8B-87FE-52593EA76FA8}" dt="2025-06-16T15:32:44.038" v="715"/>
          <ac:spMkLst>
            <pc:docMk/>
            <pc:sldMk cId="0" sldId="256"/>
            <ac:spMk id="71" creationId="{8F65D09C-21F8-8DB9-B83F-8238641B6971}"/>
          </ac:spMkLst>
        </pc:spChg>
        <pc:spChg chg="add mod">
          <ac:chgData name="Molly Pine" userId="de3268a6-3d14-4285-9cac-7e8b33c295b4" providerId="ADAL" clId="{FD1DD599-572A-4F8B-87FE-52593EA76FA8}" dt="2025-06-16T20:53:16.740" v="2654" actId="114"/>
          <ac:spMkLst>
            <pc:docMk/>
            <pc:sldMk cId="0" sldId="256"/>
            <ac:spMk id="72" creationId="{A85044EA-E83D-5356-02D1-5539249715FA}"/>
          </ac:spMkLst>
        </pc:spChg>
        <pc:spChg chg="add mod">
          <ac:chgData name="Molly Pine" userId="de3268a6-3d14-4285-9cac-7e8b33c295b4" providerId="ADAL" clId="{FD1DD599-572A-4F8B-87FE-52593EA76FA8}" dt="2025-06-16T15:32:53.049" v="719" actId="20577"/>
          <ac:spMkLst>
            <pc:docMk/>
            <pc:sldMk cId="0" sldId="256"/>
            <ac:spMk id="73" creationId="{4DE849B3-B56A-1E3B-C5AA-4140F904D196}"/>
          </ac:spMkLst>
        </pc:spChg>
        <pc:spChg chg="add mod">
          <ac:chgData name="Molly Pine" userId="de3268a6-3d14-4285-9cac-7e8b33c295b4" providerId="ADAL" clId="{FD1DD599-572A-4F8B-87FE-52593EA76FA8}" dt="2025-06-16T15:33:04.994" v="723" actId="20577"/>
          <ac:spMkLst>
            <pc:docMk/>
            <pc:sldMk cId="0" sldId="256"/>
            <ac:spMk id="74" creationId="{FFA4D5A1-A8EF-4802-DB98-910B8CD15420}"/>
          </ac:spMkLst>
        </pc:spChg>
        <pc:spChg chg="add mod">
          <ac:chgData name="Molly Pine" userId="de3268a6-3d14-4285-9cac-7e8b33c295b4" providerId="ADAL" clId="{FD1DD599-572A-4F8B-87FE-52593EA76FA8}" dt="2025-06-16T15:33:15.238" v="727" actId="20577"/>
          <ac:spMkLst>
            <pc:docMk/>
            <pc:sldMk cId="0" sldId="256"/>
            <ac:spMk id="75" creationId="{5A98139C-96E2-C791-09E4-C700255F1F01}"/>
          </ac:spMkLst>
        </pc:spChg>
        <pc:spChg chg="add mod">
          <ac:chgData name="Molly Pine" userId="de3268a6-3d14-4285-9cac-7e8b33c295b4" providerId="ADAL" clId="{FD1DD599-572A-4F8B-87FE-52593EA76FA8}" dt="2025-06-16T15:33:26.730" v="731" actId="20577"/>
          <ac:spMkLst>
            <pc:docMk/>
            <pc:sldMk cId="0" sldId="256"/>
            <ac:spMk id="76" creationId="{D2AFA38F-79A5-DC86-DAC2-19F2181BEB3A}"/>
          </ac:spMkLst>
        </pc:spChg>
        <pc:spChg chg="add mod">
          <ac:chgData name="Molly Pine" userId="de3268a6-3d14-4285-9cac-7e8b33c295b4" providerId="ADAL" clId="{FD1DD599-572A-4F8B-87FE-52593EA76FA8}" dt="2025-06-16T15:33:45.112" v="737" actId="20577"/>
          <ac:spMkLst>
            <pc:docMk/>
            <pc:sldMk cId="0" sldId="256"/>
            <ac:spMk id="77" creationId="{DA2BF965-8383-3998-6912-A2459AF149E2}"/>
          </ac:spMkLst>
        </pc:spChg>
        <pc:spChg chg="add mod">
          <ac:chgData name="Molly Pine" userId="de3268a6-3d14-4285-9cac-7e8b33c295b4" providerId="ADAL" clId="{FD1DD599-572A-4F8B-87FE-52593EA76FA8}" dt="2025-06-16T15:33:54.451" v="741" actId="20577"/>
          <ac:spMkLst>
            <pc:docMk/>
            <pc:sldMk cId="0" sldId="256"/>
            <ac:spMk id="78" creationId="{9018143A-46A2-F198-0701-4F60F7502D8E}"/>
          </ac:spMkLst>
        </pc:spChg>
        <pc:spChg chg="add mod">
          <ac:chgData name="Molly Pine" userId="de3268a6-3d14-4285-9cac-7e8b33c295b4" providerId="ADAL" clId="{FD1DD599-572A-4F8B-87FE-52593EA76FA8}" dt="2025-06-16T18:50:22.012" v="1417" actId="20577"/>
          <ac:spMkLst>
            <pc:docMk/>
            <pc:sldMk cId="0" sldId="256"/>
            <ac:spMk id="79" creationId="{ED38C484-BDEB-2134-D525-7421838A349C}"/>
          </ac:spMkLst>
        </pc:spChg>
        <pc:grpChg chg="mod">
          <ac:chgData name="Molly Pine" userId="de3268a6-3d14-4285-9cac-7e8b33c295b4" providerId="ADAL" clId="{FD1DD599-572A-4F8B-87FE-52593EA76FA8}" dt="2025-06-18T16:38:44.038" v="2661" actId="1076"/>
          <ac:grpSpMkLst>
            <pc:docMk/>
            <pc:sldMk cId="0" sldId="256"/>
            <ac:grpSpMk id="33" creationId="{00000000-0000-0000-0000-000000000000}"/>
          </ac:grpSpMkLst>
        </pc:grpChg>
        <pc:grpChg chg="mod">
          <ac:chgData name="Molly Pine" userId="de3268a6-3d14-4285-9cac-7e8b33c295b4" providerId="ADAL" clId="{FD1DD599-572A-4F8B-87FE-52593EA76FA8}" dt="2025-06-18T16:38:49.907" v="2665" actId="1076"/>
          <ac:grpSpMkLst>
            <pc:docMk/>
            <pc:sldMk cId="0" sldId="256"/>
            <ac:grpSpMk id="39" creationId="{00000000-0000-0000-0000-000000000000}"/>
          </ac:grpSpMkLst>
        </pc:grpChg>
        <pc:grpChg chg="mod">
          <ac:chgData name="Molly Pine" userId="de3268a6-3d14-4285-9cac-7e8b33c295b4" providerId="ADAL" clId="{FD1DD599-572A-4F8B-87FE-52593EA76FA8}" dt="2025-06-16T15:14:41.338" v="351" actId="552"/>
          <ac:grpSpMkLst>
            <pc:docMk/>
            <pc:sldMk cId="0" sldId="256"/>
            <ac:grpSpMk id="47" creationId="{00000000-0000-0000-0000-000000000000}"/>
          </ac:grpSpMkLst>
        </pc:grpChg>
        <pc:grpChg chg="mod">
          <ac:chgData name="Molly Pine" userId="de3268a6-3d14-4285-9cac-7e8b33c295b4" providerId="ADAL" clId="{FD1DD599-572A-4F8B-87FE-52593EA76FA8}" dt="2025-06-16T15:14:41.338" v="351" actId="552"/>
          <ac:grpSpMkLst>
            <pc:docMk/>
            <pc:sldMk cId="0" sldId="256"/>
            <ac:grpSpMk id="54" creationId="{00000000-0000-0000-0000-000000000000}"/>
          </ac:grpSpMkLst>
        </pc:grpChg>
        <pc:grpChg chg="mod">
          <ac:chgData name="Molly Pine" userId="de3268a6-3d14-4285-9cac-7e8b33c295b4" providerId="ADAL" clId="{FD1DD599-572A-4F8B-87FE-52593EA76FA8}" dt="2025-06-16T15:14:46.060" v="352" actId="1076"/>
          <ac:grpSpMkLst>
            <pc:docMk/>
            <pc:sldMk cId="0" sldId="256"/>
            <ac:grpSpMk id="61" creationId="{00000000-0000-0000-0000-000000000000}"/>
          </ac:grpSpMkLst>
        </pc:grpChg>
        <pc:grpChg chg="mod">
          <ac:chgData name="Molly Pine" userId="de3268a6-3d14-4285-9cac-7e8b33c295b4" providerId="ADAL" clId="{FD1DD599-572A-4F8B-87FE-52593EA76FA8}" dt="2025-06-16T15:14:41.338" v="351" actId="552"/>
          <ac:grpSpMkLst>
            <pc:docMk/>
            <pc:sldMk cId="0" sldId="256"/>
            <ac:grpSpMk id="68" creationId="{00000000-0000-0000-0000-000000000000}"/>
          </ac:grpSpMkLst>
        </pc:grpChg>
        <pc:picChg chg="add mod">
          <ac:chgData name="Molly Pine" userId="de3268a6-3d14-4285-9cac-7e8b33c295b4" providerId="ADAL" clId="{FD1DD599-572A-4F8B-87FE-52593EA76FA8}" dt="2025-06-18T16:39:16.421" v="2670" actId="208"/>
          <ac:picMkLst>
            <pc:docMk/>
            <pc:sldMk cId="0" sldId="256"/>
            <ac:picMk id="8" creationId="{03AE33B5-E797-1252-B261-83870BE140F0}"/>
          </ac:picMkLst>
        </pc:picChg>
        <pc:picChg chg="mod">
          <ac:chgData name="Molly Pine" userId="de3268a6-3d14-4285-9cac-7e8b33c295b4" providerId="ADAL" clId="{FD1DD599-572A-4F8B-87FE-52593EA76FA8}" dt="2025-06-13T15:30:18.555" v="253" actId="208"/>
          <ac:picMkLst>
            <pc:docMk/>
            <pc:sldMk cId="0" sldId="256"/>
            <ac:picMk id="34" creationId="{00000000-0000-0000-0000-000000000000}"/>
          </ac:picMkLst>
        </pc:picChg>
        <pc:picChg chg="mod">
          <ac:chgData name="Molly Pine" userId="de3268a6-3d14-4285-9cac-7e8b33c295b4" providerId="ADAL" clId="{FD1DD599-572A-4F8B-87FE-52593EA76FA8}" dt="2025-06-13T15:31:40.707" v="264" actId="1076"/>
          <ac:picMkLst>
            <pc:docMk/>
            <pc:sldMk cId="0" sldId="256"/>
            <ac:picMk id="40" creationId="{00000000-0000-0000-0000-000000000000}"/>
          </ac:picMkLst>
        </pc:picChg>
        <pc:picChg chg="mod">
          <ac:chgData name="Molly Pine" userId="de3268a6-3d14-4285-9cac-7e8b33c295b4" providerId="ADAL" clId="{FD1DD599-572A-4F8B-87FE-52593EA76FA8}" dt="2025-06-13T15:31:07.511" v="260" actId="208"/>
          <ac:picMkLst>
            <pc:docMk/>
            <pc:sldMk cId="0" sldId="256"/>
            <ac:picMk id="41" creationId="{00000000-0000-0000-0000-000000000000}"/>
          </ac:picMkLst>
        </pc:picChg>
        <pc:picChg chg="mod">
          <ac:chgData name="Molly Pine" userId="de3268a6-3d14-4285-9cac-7e8b33c295b4" providerId="ADAL" clId="{FD1DD599-572A-4F8B-87FE-52593EA76FA8}" dt="2025-06-13T15:31:53.448" v="266" actId="208"/>
          <ac:picMkLst>
            <pc:docMk/>
            <pc:sldMk cId="0" sldId="256"/>
            <ac:picMk id="48" creationId="{00000000-0000-0000-0000-000000000000}"/>
          </ac:picMkLst>
        </pc:picChg>
        <pc:picChg chg="mod">
          <ac:chgData name="Molly Pine" userId="de3268a6-3d14-4285-9cac-7e8b33c295b4" providerId="ADAL" clId="{FD1DD599-572A-4F8B-87FE-52593EA76FA8}" dt="2025-06-13T15:32:26.531" v="270" actId="208"/>
          <ac:picMkLst>
            <pc:docMk/>
            <pc:sldMk cId="0" sldId="256"/>
            <ac:picMk id="55" creationId="{00000000-0000-0000-0000-000000000000}"/>
          </ac:picMkLst>
        </pc:picChg>
        <pc:picChg chg="mod">
          <ac:chgData name="Molly Pine" userId="de3268a6-3d14-4285-9cac-7e8b33c295b4" providerId="ADAL" clId="{FD1DD599-572A-4F8B-87FE-52593EA76FA8}" dt="2025-06-13T15:33:11.341" v="272" actId="208"/>
          <ac:picMkLst>
            <pc:docMk/>
            <pc:sldMk cId="0" sldId="256"/>
            <ac:picMk id="62" creationId="{00000000-0000-0000-0000-000000000000}"/>
          </ac:picMkLst>
        </pc:picChg>
        <pc:picChg chg="mod">
          <ac:chgData name="Molly Pine" userId="de3268a6-3d14-4285-9cac-7e8b33c295b4" providerId="ADAL" clId="{FD1DD599-572A-4F8B-87FE-52593EA76FA8}" dt="2025-06-13T15:30:31.223" v="255" actId="208"/>
          <ac:picMkLst>
            <pc:docMk/>
            <pc:sldMk cId="0" sldId="256"/>
            <ac:picMk id="69" creationId="{00000000-0000-0000-0000-000000000000}"/>
          </ac:picMkLst>
        </pc:picChg>
        <pc:extLst>
          <p:ext xmlns:p="http://schemas.openxmlformats.org/presentationml/2006/main" uri="{D6D511B9-2390-475A-947B-AFAB55BFBCF1}">
            <pc226:cmChg xmlns:pc226="http://schemas.microsoft.com/office/powerpoint/2022/06/main/command" chg="mod">
              <pc226:chgData name="Molly Pine" userId="de3268a6-3d14-4285-9cac-7e8b33c295b4" providerId="ADAL" clId="{FD1DD599-572A-4F8B-87FE-52593EA76FA8}" dt="2025-06-18T16:38:44.467" v="2662" actId="478"/>
              <pc2:cmMkLst xmlns:pc2="http://schemas.microsoft.com/office/powerpoint/2019/9/main/command">
                <pc:docMk/>
                <pc:sldMk cId="0" sldId="256"/>
                <pc2:cmMk id="{704093EA-BC8A-7D4D-AF29-FDCBEBAA762A}"/>
              </pc2:cmMkLst>
            </pc226:cmChg>
          </p:ext>
        </pc:extLst>
      </pc:sldChg>
      <pc:sldChg chg="addSp delSp modSp mod">
        <pc:chgData name="Molly Pine" userId="de3268a6-3d14-4285-9cac-7e8b33c295b4" providerId="ADAL" clId="{FD1DD599-572A-4F8B-87FE-52593EA76FA8}" dt="2025-06-18T16:53:03.069" v="2686" actId="208"/>
        <pc:sldMkLst>
          <pc:docMk/>
          <pc:sldMk cId="0" sldId="257"/>
        </pc:sldMkLst>
        <pc:spChg chg="mod">
          <ac:chgData name="Molly Pine" userId="de3268a6-3d14-4285-9cac-7e8b33c295b4" providerId="ADAL" clId="{FD1DD599-572A-4F8B-87FE-52593EA76FA8}" dt="2025-06-16T15:36:40.073" v="817" actId="14100"/>
          <ac:spMkLst>
            <pc:docMk/>
            <pc:sldMk cId="0" sldId="257"/>
            <ac:spMk id="2" creationId="{00000000-0000-0000-0000-000000000000}"/>
          </ac:spMkLst>
        </pc:spChg>
        <pc:spChg chg="mod">
          <ac:chgData name="Molly Pine" userId="de3268a6-3d14-4285-9cac-7e8b33c295b4" providerId="ADAL" clId="{FD1DD599-572A-4F8B-87FE-52593EA76FA8}" dt="2025-06-13T14:10:03.427" v="70" actId="20577"/>
          <ac:spMkLst>
            <pc:docMk/>
            <pc:sldMk cId="0" sldId="257"/>
            <ac:spMk id="4" creationId="{00000000-0000-0000-0000-000000000000}"/>
          </ac:spMkLst>
        </pc:spChg>
        <pc:spChg chg="mod">
          <ac:chgData name="Molly Pine" userId="de3268a6-3d14-4285-9cac-7e8b33c295b4" providerId="ADAL" clId="{FD1DD599-572A-4F8B-87FE-52593EA76FA8}" dt="2025-06-16T15:40:03.335" v="858" actId="6559"/>
          <ac:spMkLst>
            <pc:docMk/>
            <pc:sldMk cId="0" sldId="257"/>
            <ac:spMk id="5" creationId="{00000000-0000-0000-0000-000000000000}"/>
          </ac:spMkLst>
        </pc:spChg>
        <pc:spChg chg="mod">
          <ac:chgData name="Molly Pine" userId="de3268a6-3d14-4285-9cac-7e8b33c295b4" providerId="ADAL" clId="{FD1DD599-572A-4F8B-87FE-52593EA76FA8}" dt="2025-06-16T18:52:00.407" v="1502" actId="14100"/>
          <ac:spMkLst>
            <pc:docMk/>
            <pc:sldMk cId="0" sldId="257"/>
            <ac:spMk id="6" creationId="{00000000-0000-0000-0000-000000000000}"/>
          </ac:spMkLst>
        </pc:spChg>
        <pc:spChg chg="add mod">
          <ac:chgData name="Molly Pine" userId="de3268a6-3d14-4285-9cac-7e8b33c295b4" providerId="ADAL" clId="{FD1DD599-572A-4F8B-87FE-52593EA76FA8}" dt="2025-06-18T16:53:03.069" v="2686" actId="208"/>
          <ac:spMkLst>
            <pc:docMk/>
            <pc:sldMk cId="0" sldId="257"/>
            <ac:spMk id="9" creationId="{14FDE096-F327-021F-73C5-764961ACE570}"/>
          </ac:spMkLst>
        </pc:spChg>
        <pc:spChg chg="mod">
          <ac:chgData name="Molly Pine" userId="de3268a6-3d14-4285-9cac-7e8b33c295b4" providerId="ADAL" clId="{FD1DD599-572A-4F8B-87FE-52593EA76FA8}" dt="2025-06-16T16:01:04.029" v="928" actId="1076"/>
          <ac:spMkLst>
            <pc:docMk/>
            <pc:sldMk cId="0" sldId="257"/>
            <ac:spMk id="14" creationId="{00000000-0000-0000-0000-000000000000}"/>
          </ac:spMkLst>
        </pc:spChg>
        <pc:spChg chg="mod">
          <ac:chgData name="Molly Pine" userId="de3268a6-3d14-4285-9cac-7e8b33c295b4" providerId="ADAL" clId="{FD1DD599-572A-4F8B-87FE-52593EA76FA8}" dt="2025-06-13T15:10:34.531" v="230" actId="208"/>
          <ac:spMkLst>
            <pc:docMk/>
            <pc:sldMk cId="0" sldId="257"/>
            <ac:spMk id="34" creationId="{00000000-0000-0000-0000-000000000000}"/>
          </ac:spMkLst>
        </pc:spChg>
        <pc:spChg chg="mod">
          <ac:chgData name="Molly Pine" userId="de3268a6-3d14-4285-9cac-7e8b33c295b4" providerId="ADAL" clId="{FD1DD599-572A-4F8B-87FE-52593EA76FA8}" dt="2025-06-13T15:09:07.550" v="228" actId="1076"/>
          <ac:spMkLst>
            <pc:docMk/>
            <pc:sldMk cId="0" sldId="257"/>
            <ac:spMk id="38" creationId="{00000000-0000-0000-0000-000000000000}"/>
          </ac:spMkLst>
        </pc:spChg>
        <pc:spChg chg="mod">
          <ac:chgData name="Molly Pine" userId="de3268a6-3d14-4285-9cac-7e8b33c295b4" providerId="ADAL" clId="{FD1DD599-572A-4F8B-87FE-52593EA76FA8}" dt="2025-06-13T15:07:28.947" v="217" actId="208"/>
          <ac:spMkLst>
            <pc:docMk/>
            <pc:sldMk cId="0" sldId="257"/>
            <ac:spMk id="59" creationId="{00000000-0000-0000-0000-000000000000}"/>
          </ac:spMkLst>
        </pc:spChg>
        <pc:spChg chg="mod">
          <ac:chgData name="Molly Pine" userId="de3268a6-3d14-4285-9cac-7e8b33c295b4" providerId="ADAL" clId="{FD1DD599-572A-4F8B-87FE-52593EA76FA8}" dt="2025-06-16T20:53:22.723" v="2655" actId="113"/>
          <ac:spMkLst>
            <pc:docMk/>
            <pc:sldMk cId="0" sldId="257"/>
            <ac:spMk id="60" creationId="{00000000-0000-0000-0000-000000000000}"/>
          </ac:spMkLst>
        </pc:spChg>
        <pc:spChg chg="add mod">
          <ac:chgData name="Molly Pine" userId="de3268a6-3d14-4285-9cac-7e8b33c295b4" providerId="ADAL" clId="{FD1DD599-572A-4F8B-87FE-52593EA76FA8}" dt="2025-06-16T20:54:05.494" v="2657" actId="6559"/>
          <ac:spMkLst>
            <pc:docMk/>
            <pc:sldMk cId="0" sldId="257"/>
            <ac:spMk id="61" creationId="{751DD22E-D2A1-328B-88FF-15A9CDD2C694}"/>
          </ac:spMkLst>
        </pc:spChg>
        <pc:spChg chg="add mod">
          <ac:chgData name="Molly Pine" userId="de3268a6-3d14-4285-9cac-7e8b33c295b4" providerId="ADAL" clId="{FD1DD599-572A-4F8B-87FE-52593EA76FA8}" dt="2025-06-16T15:57:45.028" v="891" actId="208"/>
          <ac:spMkLst>
            <pc:docMk/>
            <pc:sldMk cId="0" sldId="257"/>
            <ac:spMk id="63" creationId="{25DBB311-1AA1-579F-6EAB-C218650ACD3F}"/>
          </ac:spMkLst>
        </pc:spChg>
        <pc:spChg chg="add mod">
          <ac:chgData name="Molly Pine" userId="de3268a6-3d14-4285-9cac-7e8b33c295b4" providerId="ADAL" clId="{FD1DD599-572A-4F8B-87FE-52593EA76FA8}" dt="2025-06-16T18:49:30.069" v="1412" actId="20577"/>
          <ac:spMkLst>
            <pc:docMk/>
            <pc:sldMk cId="0" sldId="257"/>
            <ac:spMk id="64" creationId="{0D68E788-88CE-4CBD-5B1D-12BD0EF15A56}"/>
          </ac:spMkLst>
        </pc:spChg>
        <pc:spChg chg="add mod">
          <ac:chgData name="Molly Pine" userId="de3268a6-3d14-4285-9cac-7e8b33c295b4" providerId="ADAL" clId="{FD1DD599-572A-4F8B-87FE-52593EA76FA8}" dt="2025-06-16T18:49:36.948" v="1414" actId="20577"/>
          <ac:spMkLst>
            <pc:docMk/>
            <pc:sldMk cId="0" sldId="257"/>
            <ac:spMk id="65" creationId="{CDCD71DF-E7DE-69E5-2628-AFDE8FE26BD2}"/>
          </ac:spMkLst>
        </pc:spChg>
        <pc:spChg chg="add mod">
          <ac:chgData name="Molly Pine" userId="de3268a6-3d14-4285-9cac-7e8b33c295b4" providerId="ADAL" clId="{FD1DD599-572A-4F8B-87FE-52593EA76FA8}" dt="2025-06-16T15:59:30.620" v="905" actId="20577"/>
          <ac:spMkLst>
            <pc:docMk/>
            <pc:sldMk cId="0" sldId="257"/>
            <ac:spMk id="66" creationId="{17820759-F0F3-274C-CBA2-F179A21313E9}"/>
          </ac:spMkLst>
        </pc:spChg>
        <pc:spChg chg="add mod">
          <ac:chgData name="Molly Pine" userId="de3268a6-3d14-4285-9cac-7e8b33c295b4" providerId="ADAL" clId="{FD1DD599-572A-4F8B-87FE-52593EA76FA8}" dt="2025-06-16T15:59:48.150" v="910" actId="20577"/>
          <ac:spMkLst>
            <pc:docMk/>
            <pc:sldMk cId="0" sldId="257"/>
            <ac:spMk id="67" creationId="{2FE1B044-826F-A00B-F64C-063E95CD69DD}"/>
          </ac:spMkLst>
        </pc:spChg>
        <pc:spChg chg="add mod">
          <ac:chgData name="Molly Pine" userId="de3268a6-3d14-4285-9cac-7e8b33c295b4" providerId="ADAL" clId="{FD1DD599-572A-4F8B-87FE-52593EA76FA8}" dt="2025-06-16T16:00:11.032" v="915" actId="1076"/>
          <ac:spMkLst>
            <pc:docMk/>
            <pc:sldMk cId="0" sldId="257"/>
            <ac:spMk id="68" creationId="{956EF48B-2FE7-F62B-7035-B493A6201B70}"/>
          </ac:spMkLst>
        </pc:spChg>
        <pc:spChg chg="add mod">
          <ac:chgData name="Molly Pine" userId="de3268a6-3d14-4285-9cac-7e8b33c295b4" providerId="ADAL" clId="{FD1DD599-572A-4F8B-87FE-52593EA76FA8}" dt="2025-06-16T16:00:18.795" v="919" actId="20577"/>
          <ac:spMkLst>
            <pc:docMk/>
            <pc:sldMk cId="0" sldId="257"/>
            <ac:spMk id="69" creationId="{1DE29F0D-8588-5D85-032E-0841E1503481}"/>
          </ac:spMkLst>
        </pc:spChg>
        <pc:spChg chg="add mod">
          <ac:chgData name="Molly Pine" userId="de3268a6-3d14-4285-9cac-7e8b33c295b4" providerId="ADAL" clId="{FD1DD599-572A-4F8B-87FE-52593EA76FA8}" dt="2025-06-16T16:00:30.093" v="923" actId="20577"/>
          <ac:spMkLst>
            <pc:docMk/>
            <pc:sldMk cId="0" sldId="257"/>
            <ac:spMk id="70" creationId="{BED64C58-D17F-39A8-3F81-E027D2750FD6}"/>
          </ac:spMkLst>
        </pc:spChg>
        <pc:grpChg chg="mod">
          <ac:chgData name="Molly Pine" userId="de3268a6-3d14-4285-9cac-7e8b33c295b4" providerId="ADAL" clId="{FD1DD599-572A-4F8B-87FE-52593EA76FA8}" dt="2025-06-16T14:28:24.547" v="328" actId="552"/>
          <ac:grpSpMkLst>
            <pc:docMk/>
            <pc:sldMk cId="0" sldId="257"/>
            <ac:grpSpMk id="32" creationId="{00000000-0000-0000-0000-000000000000}"/>
          </ac:grpSpMkLst>
        </pc:grpChg>
        <pc:grpChg chg="mod">
          <ac:chgData name="Molly Pine" userId="de3268a6-3d14-4285-9cac-7e8b33c295b4" providerId="ADAL" clId="{FD1DD599-572A-4F8B-87FE-52593EA76FA8}" dt="2025-06-16T14:28:24.547" v="328" actId="552"/>
          <ac:grpSpMkLst>
            <pc:docMk/>
            <pc:sldMk cId="0" sldId="257"/>
            <ac:grpSpMk id="35" creationId="{00000000-0000-0000-0000-000000000000}"/>
          </ac:grpSpMkLst>
        </pc:grpChg>
        <pc:grpChg chg="mod">
          <ac:chgData name="Molly Pine" userId="de3268a6-3d14-4285-9cac-7e8b33c295b4" providerId="ADAL" clId="{FD1DD599-572A-4F8B-87FE-52593EA76FA8}" dt="2025-06-16T14:28:24.547" v="328" actId="552"/>
          <ac:grpSpMkLst>
            <pc:docMk/>
            <pc:sldMk cId="0" sldId="257"/>
            <ac:grpSpMk id="57" creationId="{00000000-0000-0000-0000-000000000000}"/>
          </ac:grpSpMkLst>
        </pc:grpChg>
        <pc:picChg chg="add mod">
          <ac:chgData name="Molly Pine" userId="de3268a6-3d14-4285-9cac-7e8b33c295b4" providerId="ADAL" clId="{FD1DD599-572A-4F8B-87FE-52593EA76FA8}" dt="2025-06-18T16:52:40.701" v="2683" actId="208"/>
          <ac:picMkLst>
            <pc:docMk/>
            <pc:sldMk cId="0" sldId="257"/>
            <ac:picMk id="8" creationId="{4AD5AA2A-7EBB-820C-28DE-2E067D2830D3}"/>
          </ac:picMkLst>
        </pc:picChg>
        <pc:picChg chg="mod">
          <ac:chgData name="Molly Pine" userId="de3268a6-3d14-4285-9cac-7e8b33c295b4" providerId="ADAL" clId="{FD1DD599-572A-4F8B-87FE-52593EA76FA8}" dt="2025-06-13T15:10:27.063" v="229" actId="208"/>
          <ac:picMkLst>
            <pc:docMk/>
            <pc:sldMk cId="0" sldId="257"/>
            <ac:picMk id="33" creationId="{00000000-0000-0000-0000-000000000000}"/>
          </ac:picMkLst>
        </pc:picChg>
        <pc:picChg chg="mod">
          <ac:chgData name="Molly Pine" userId="de3268a6-3d14-4285-9cac-7e8b33c295b4" providerId="ADAL" clId="{FD1DD599-572A-4F8B-87FE-52593EA76FA8}" dt="2025-06-16T14:28:32.869" v="329" actId="1076"/>
          <ac:picMkLst>
            <pc:docMk/>
            <pc:sldMk cId="0" sldId="257"/>
            <ac:picMk id="36" creationId="{00000000-0000-0000-0000-000000000000}"/>
          </ac:picMkLst>
        </pc:picChg>
        <pc:picChg chg="mod">
          <ac:chgData name="Molly Pine" userId="de3268a6-3d14-4285-9cac-7e8b33c295b4" providerId="ADAL" clId="{FD1DD599-572A-4F8B-87FE-52593EA76FA8}" dt="2025-06-13T15:08:58.238" v="227" actId="208"/>
          <ac:picMkLst>
            <pc:docMk/>
            <pc:sldMk cId="0" sldId="257"/>
            <ac:picMk id="37" creationId="{00000000-0000-0000-0000-000000000000}"/>
          </ac:picMkLst>
        </pc:picChg>
        <pc:picChg chg="mod">
          <ac:chgData name="Molly Pine" userId="de3268a6-3d14-4285-9cac-7e8b33c295b4" providerId="ADAL" clId="{FD1DD599-572A-4F8B-87FE-52593EA76FA8}" dt="2025-06-16T14:28:24.547" v="328" actId="552"/>
          <ac:picMkLst>
            <pc:docMk/>
            <pc:sldMk cId="0" sldId="257"/>
            <ac:picMk id="47" creationId="{00000000-0000-0000-0000-000000000000}"/>
          </ac:picMkLst>
        </pc:picChg>
        <pc:picChg chg="mod">
          <ac:chgData name="Molly Pine" userId="de3268a6-3d14-4285-9cac-7e8b33c295b4" providerId="ADAL" clId="{FD1DD599-572A-4F8B-87FE-52593EA76FA8}" dt="2025-06-16T14:28:24.547" v="328" actId="552"/>
          <ac:picMkLst>
            <pc:docMk/>
            <pc:sldMk cId="0" sldId="257"/>
            <ac:picMk id="51" creationId="{00000000-0000-0000-0000-000000000000}"/>
          </ac:picMkLst>
        </pc:picChg>
        <pc:picChg chg="mod">
          <ac:chgData name="Molly Pine" userId="de3268a6-3d14-4285-9cac-7e8b33c295b4" providerId="ADAL" clId="{FD1DD599-572A-4F8B-87FE-52593EA76FA8}" dt="2025-06-16T14:28:24.547" v="328" actId="552"/>
          <ac:picMkLst>
            <pc:docMk/>
            <pc:sldMk cId="0" sldId="257"/>
            <ac:picMk id="56" creationId="{00000000-0000-0000-0000-000000000000}"/>
          </ac:picMkLst>
        </pc:picChg>
        <pc:picChg chg="mod">
          <ac:chgData name="Molly Pine" userId="de3268a6-3d14-4285-9cac-7e8b33c295b4" providerId="ADAL" clId="{FD1DD599-572A-4F8B-87FE-52593EA76FA8}" dt="2025-06-13T15:07:28.947" v="217" actId="208"/>
          <ac:picMkLst>
            <pc:docMk/>
            <pc:sldMk cId="0" sldId="257"/>
            <ac:picMk id="58" creationId="{00000000-0000-0000-0000-000000000000}"/>
          </ac:picMkLst>
        </pc:picChg>
      </pc:sldChg>
      <pc:sldChg chg="addSp delSp modSp mod">
        <pc:chgData name="Molly Pine" userId="de3268a6-3d14-4285-9cac-7e8b33c295b4" providerId="ADAL" clId="{FD1DD599-572A-4F8B-87FE-52593EA76FA8}" dt="2025-06-18T20:20:35.321" v="2694" actId="208"/>
        <pc:sldMkLst>
          <pc:docMk/>
          <pc:sldMk cId="0" sldId="258"/>
        </pc:sldMkLst>
        <pc:spChg chg="mod">
          <ac:chgData name="Molly Pine" userId="de3268a6-3d14-4285-9cac-7e8b33c295b4" providerId="ADAL" clId="{FD1DD599-572A-4F8B-87FE-52593EA76FA8}" dt="2025-06-16T15:37:14.572" v="825" actId="1076"/>
          <ac:spMkLst>
            <pc:docMk/>
            <pc:sldMk cId="0" sldId="258"/>
            <ac:spMk id="2" creationId="{00000000-0000-0000-0000-000000000000}"/>
          </ac:spMkLst>
        </pc:spChg>
        <pc:spChg chg="mod">
          <ac:chgData name="Molly Pine" userId="de3268a6-3d14-4285-9cac-7e8b33c295b4" providerId="ADAL" clId="{FD1DD599-572A-4F8B-87FE-52593EA76FA8}" dt="2025-06-16T15:37:17.692" v="826" actId="1076"/>
          <ac:spMkLst>
            <pc:docMk/>
            <pc:sldMk cId="0" sldId="258"/>
            <ac:spMk id="4" creationId="{00000000-0000-0000-0000-000000000000}"/>
          </ac:spMkLst>
        </pc:spChg>
        <pc:spChg chg="mod">
          <ac:chgData name="Molly Pine" userId="de3268a6-3d14-4285-9cac-7e8b33c295b4" providerId="ADAL" clId="{FD1DD599-572A-4F8B-87FE-52593EA76FA8}" dt="2025-06-16T16:03:15.851" v="939" actId="255"/>
          <ac:spMkLst>
            <pc:docMk/>
            <pc:sldMk cId="0" sldId="258"/>
            <ac:spMk id="5" creationId="{00000000-0000-0000-0000-000000000000}"/>
          </ac:spMkLst>
        </pc:spChg>
        <pc:spChg chg="mod">
          <ac:chgData name="Molly Pine" userId="de3268a6-3d14-4285-9cac-7e8b33c295b4" providerId="ADAL" clId="{FD1DD599-572A-4F8B-87FE-52593EA76FA8}" dt="2025-06-13T14:31:36.584" v="148" actId="1076"/>
          <ac:spMkLst>
            <pc:docMk/>
            <pc:sldMk cId="0" sldId="258"/>
            <ac:spMk id="6" creationId="{00000000-0000-0000-0000-000000000000}"/>
          </ac:spMkLst>
        </pc:spChg>
        <pc:spChg chg="add mod">
          <ac:chgData name="Molly Pine" userId="de3268a6-3d14-4285-9cac-7e8b33c295b4" providerId="ADAL" clId="{FD1DD599-572A-4F8B-87FE-52593EA76FA8}" dt="2025-06-18T20:20:35.321" v="2694" actId="208"/>
          <ac:spMkLst>
            <pc:docMk/>
            <pc:sldMk cId="0" sldId="258"/>
            <ac:spMk id="8" creationId="{D07012E1-F6FC-C7B6-E2B6-6B576A69F827}"/>
          </ac:spMkLst>
        </pc:spChg>
        <pc:spChg chg="mod">
          <ac:chgData name="Molly Pine" userId="de3268a6-3d14-4285-9cac-7e8b33c295b4" providerId="ADAL" clId="{FD1DD599-572A-4F8B-87FE-52593EA76FA8}" dt="2025-06-16T16:01:38.218" v="936" actId="1076"/>
          <ac:spMkLst>
            <pc:docMk/>
            <pc:sldMk cId="0" sldId="258"/>
            <ac:spMk id="14" creationId="{00000000-0000-0000-0000-000000000000}"/>
          </ac:spMkLst>
        </pc:spChg>
        <pc:spChg chg="mod">
          <ac:chgData name="Molly Pine" userId="de3268a6-3d14-4285-9cac-7e8b33c295b4" providerId="ADAL" clId="{FD1DD599-572A-4F8B-87FE-52593EA76FA8}" dt="2025-06-13T15:13:10.043" v="251" actId="208"/>
          <ac:spMkLst>
            <pc:docMk/>
            <pc:sldMk cId="0" sldId="258"/>
            <ac:spMk id="34" creationId="{00000000-0000-0000-0000-000000000000}"/>
          </ac:spMkLst>
        </pc:spChg>
        <pc:spChg chg="mod">
          <ac:chgData name="Molly Pine" userId="de3268a6-3d14-4285-9cac-7e8b33c295b4" providerId="ADAL" clId="{FD1DD599-572A-4F8B-87FE-52593EA76FA8}" dt="2025-06-13T15:12:58.831" v="249" actId="14100"/>
          <ac:spMkLst>
            <pc:docMk/>
            <pc:sldMk cId="0" sldId="258"/>
            <ac:spMk id="37" creationId="{00000000-0000-0000-0000-000000000000}"/>
          </ac:spMkLst>
        </pc:spChg>
        <pc:spChg chg="mod">
          <ac:chgData name="Molly Pine" userId="de3268a6-3d14-4285-9cac-7e8b33c295b4" providerId="ADAL" clId="{FD1DD599-572A-4F8B-87FE-52593EA76FA8}" dt="2025-06-13T15:12:23.598" v="243" actId="14100"/>
          <ac:spMkLst>
            <pc:docMk/>
            <pc:sldMk cId="0" sldId="258"/>
            <ac:spMk id="43" creationId="{00000000-0000-0000-0000-000000000000}"/>
          </ac:spMkLst>
        </pc:spChg>
        <pc:spChg chg="mod">
          <ac:chgData name="Molly Pine" userId="de3268a6-3d14-4285-9cac-7e8b33c295b4" providerId="ADAL" clId="{FD1DD599-572A-4F8B-87FE-52593EA76FA8}" dt="2025-06-13T15:12:15.080" v="241" actId="14100"/>
          <ac:spMkLst>
            <pc:docMk/>
            <pc:sldMk cId="0" sldId="258"/>
            <ac:spMk id="50" creationId="{00000000-0000-0000-0000-000000000000}"/>
          </ac:spMkLst>
        </pc:spChg>
        <pc:spChg chg="mod">
          <ac:chgData name="Molly Pine" userId="de3268a6-3d14-4285-9cac-7e8b33c295b4" providerId="ADAL" clId="{FD1DD599-572A-4F8B-87FE-52593EA76FA8}" dt="2025-06-13T15:11:47.924" v="236" actId="208"/>
          <ac:spMkLst>
            <pc:docMk/>
            <pc:sldMk cId="0" sldId="258"/>
            <ac:spMk id="53" creationId="{00000000-0000-0000-0000-000000000000}"/>
          </ac:spMkLst>
        </pc:spChg>
        <pc:spChg chg="mod">
          <ac:chgData name="Molly Pine" userId="de3268a6-3d14-4285-9cac-7e8b33c295b4" providerId="ADAL" clId="{FD1DD599-572A-4F8B-87FE-52593EA76FA8}" dt="2025-06-13T15:11:00.062" v="232" actId="208"/>
          <ac:spMkLst>
            <pc:docMk/>
            <pc:sldMk cId="0" sldId="258"/>
            <ac:spMk id="60" creationId="{00000000-0000-0000-0000-000000000000}"/>
          </ac:spMkLst>
        </pc:spChg>
        <pc:spChg chg="mod">
          <ac:chgData name="Molly Pine" userId="de3268a6-3d14-4285-9cac-7e8b33c295b4" providerId="ADAL" clId="{FD1DD599-572A-4F8B-87FE-52593EA76FA8}" dt="2025-06-13T15:11:32.247" v="234" actId="208"/>
          <ac:spMkLst>
            <pc:docMk/>
            <pc:sldMk cId="0" sldId="258"/>
            <ac:spMk id="67" creationId="{00000000-0000-0000-0000-000000000000}"/>
          </ac:spMkLst>
        </pc:spChg>
        <pc:spChg chg="add mod">
          <ac:chgData name="Molly Pine" userId="de3268a6-3d14-4285-9cac-7e8b33c295b4" providerId="ADAL" clId="{FD1DD599-572A-4F8B-87FE-52593EA76FA8}" dt="2025-06-16T20:52:11.198" v="2633" actId="20577"/>
          <ac:spMkLst>
            <pc:docMk/>
            <pc:sldMk cId="0" sldId="258"/>
            <ac:spMk id="72" creationId="{C5F24CB2-BF30-F83B-8EB7-B42ACA2F4E5B}"/>
          </ac:spMkLst>
        </pc:spChg>
        <pc:spChg chg="add mod">
          <ac:chgData name="Molly Pine" userId="de3268a6-3d14-4285-9cac-7e8b33c295b4" providerId="ADAL" clId="{FD1DD599-572A-4F8B-87FE-52593EA76FA8}" dt="2025-06-16T20:51:58.187" v="2627" actId="1076"/>
          <ac:spMkLst>
            <pc:docMk/>
            <pc:sldMk cId="0" sldId="258"/>
            <ac:spMk id="73" creationId="{E48715E0-DB10-B391-CB28-B7654DC00DE3}"/>
          </ac:spMkLst>
        </pc:spChg>
        <pc:spChg chg="add mod">
          <ac:chgData name="Molly Pine" userId="de3268a6-3d14-4285-9cac-7e8b33c295b4" providerId="ADAL" clId="{FD1DD599-572A-4F8B-87FE-52593EA76FA8}" dt="2025-06-16T20:51:54.584" v="2626" actId="1076"/>
          <ac:spMkLst>
            <pc:docMk/>
            <pc:sldMk cId="0" sldId="258"/>
            <ac:spMk id="74" creationId="{491D852B-FEA7-8662-EAE7-19CA32565DF3}"/>
          </ac:spMkLst>
        </pc:spChg>
        <pc:spChg chg="add mod">
          <ac:chgData name="Molly Pine" userId="de3268a6-3d14-4285-9cac-7e8b33c295b4" providerId="ADAL" clId="{FD1DD599-572A-4F8B-87FE-52593EA76FA8}" dt="2025-06-16T16:13:59.136" v="1378" actId="20577"/>
          <ac:spMkLst>
            <pc:docMk/>
            <pc:sldMk cId="0" sldId="258"/>
            <ac:spMk id="75" creationId="{D970E7A4-858E-9719-7074-BBCB9A7AE9E2}"/>
          </ac:spMkLst>
        </pc:spChg>
        <pc:spChg chg="add mod">
          <ac:chgData name="Molly Pine" userId="de3268a6-3d14-4285-9cac-7e8b33c295b4" providerId="ADAL" clId="{FD1DD599-572A-4F8B-87FE-52593EA76FA8}" dt="2025-06-16T16:14:10.162" v="1382" actId="20577"/>
          <ac:spMkLst>
            <pc:docMk/>
            <pc:sldMk cId="0" sldId="258"/>
            <ac:spMk id="76" creationId="{D1417D25-1B85-DE06-B59A-34FED738CE92}"/>
          </ac:spMkLst>
        </pc:spChg>
        <pc:spChg chg="add mod">
          <ac:chgData name="Molly Pine" userId="de3268a6-3d14-4285-9cac-7e8b33c295b4" providerId="ADAL" clId="{FD1DD599-572A-4F8B-87FE-52593EA76FA8}" dt="2025-06-16T16:14:18.798" v="1386" actId="20577"/>
          <ac:spMkLst>
            <pc:docMk/>
            <pc:sldMk cId="0" sldId="258"/>
            <ac:spMk id="77" creationId="{2695C0D3-29E7-3981-B04E-8569633A46CA}"/>
          </ac:spMkLst>
        </pc:spChg>
        <pc:spChg chg="add mod">
          <ac:chgData name="Molly Pine" userId="de3268a6-3d14-4285-9cac-7e8b33c295b4" providerId="ADAL" clId="{FD1DD599-572A-4F8B-87FE-52593EA76FA8}" dt="2025-06-16T16:15:01.172" v="1390" actId="20577"/>
          <ac:spMkLst>
            <pc:docMk/>
            <pc:sldMk cId="0" sldId="258"/>
            <ac:spMk id="78" creationId="{AF4C2F25-8480-3C84-5C90-4C1FDE8A48A0}"/>
          </ac:spMkLst>
        </pc:spChg>
        <pc:spChg chg="add mod">
          <ac:chgData name="Molly Pine" userId="de3268a6-3d14-4285-9cac-7e8b33c295b4" providerId="ADAL" clId="{FD1DD599-572A-4F8B-87FE-52593EA76FA8}" dt="2025-06-16T16:15:16.476" v="1397" actId="1076"/>
          <ac:spMkLst>
            <pc:docMk/>
            <pc:sldMk cId="0" sldId="258"/>
            <ac:spMk id="79" creationId="{B3CECBA6-625A-B3C8-F13D-11542CEFF156}"/>
          </ac:spMkLst>
        </pc:spChg>
        <pc:spChg chg="add mod">
          <ac:chgData name="Molly Pine" userId="de3268a6-3d14-4285-9cac-7e8b33c295b4" providerId="ADAL" clId="{FD1DD599-572A-4F8B-87FE-52593EA76FA8}" dt="2025-06-16T16:15:33.686" v="1401" actId="20577"/>
          <ac:spMkLst>
            <pc:docMk/>
            <pc:sldMk cId="0" sldId="258"/>
            <ac:spMk id="80" creationId="{8EF57126-D53F-CB28-E0AB-E29A37E2F94C}"/>
          </ac:spMkLst>
        </pc:spChg>
        <pc:spChg chg="add mod">
          <ac:chgData name="Molly Pine" userId="de3268a6-3d14-4285-9cac-7e8b33c295b4" providerId="ADAL" clId="{FD1DD599-572A-4F8B-87FE-52593EA76FA8}" dt="2025-06-16T16:15:42.121" v="1405" actId="20577"/>
          <ac:spMkLst>
            <pc:docMk/>
            <pc:sldMk cId="0" sldId="258"/>
            <ac:spMk id="81" creationId="{09B9F9F6-7336-5782-E510-97279168D157}"/>
          </ac:spMkLst>
        </pc:spChg>
        <pc:spChg chg="add mod">
          <ac:chgData name="Molly Pine" userId="de3268a6-3d14-4285-9cac-7e8b33c295b4" providerId="ADAL" clId="{FD1DD599-572A-4F8B-87FE-52593EA76FA8}" dt="2025-06-16T16:15:49.249" v="1409" actId="20577"/>
          <ac:spMkLst>
            <pc:docMk/>
            <pc:sldMk cId="0" sldId="258"/>
            <ac:spMk id="82" creationId="{4432B99F-09F5-381B-2E5C-2029B8AC15FD}"/>
          </ac:spMkLst>
        </pc:spChg>
        <pc:grpChg chg="mod">
          <ac:chgData name="Molly Pine" userId="de3268a6-3d14-4285-9cac-7e8b33c295b4" providerId="ADAL" clId="{FD1DD599-572A-4F8B-87FE-52593EA76FA8}" dt="2025-06-16T16:13:30.695" v="1373" actId="552"/>
          <ac:grpSpMkLst>
            <pc:docMk/>
            <pc:sldMk cId="0" sldId="258"/>
            <ac:grpSpMk id="32" creationId="{00000000-0000-0000-0000-000000000000}"/>
          </ac:grpSpMkLst>
        </pc:grpChg>
        <pc:grpChg chg="mod">
          <ac:chgData name="Molly Pine" userId="de3268a6-3d14-4285-9cac-7e8b33c295b4" providerId="ADAL" clId="{FD1DD599-572A-4F8B-87FE-52593EA76FA8}" dt="2025-06-16T16:13:30.695" v="1373" actId="552"/>
          <ac:grpSpMkLst>
            <pc:docMk/>
            <pc:sldMk cId="0" sldId="258"/>
            <ac:grpSpMk id="35" creationId="{00000000-0000-0000-0000-000000000000}"/>
          </ac:grpSpMkLst>
        </pc:grpChg>
        <pc:grpChg chg="mod">
          <ac:chgData name="Molly Pine" userId="de3268a6-3d14-4285-9cac-7e8b33c295b4" providerId="ADAL" clId="{FD1DD599-572A-4F8B-87FE-52593EA76FA8}" dt="2025-06-16T16:13:30.695" v="1373" actId="552"/>
          <ac:grpSpMkLst>
            <pc:docMk/>
            <pc:sldMk cId="0" sldId="258"/>
            <ac:grpSpMk id="41" creationId="{00000000-0000-0000-0000-000000000000}"/>
          </ac:grpSpMkLst>
        </pc:grpChg>
        <pc:grpChg chg="mod">
          <ac:chgData name="Molly Pine" userId="de3268a6-3d14-4285-9cac-7e8b33c295b4" providerId="ADAL" clId="{FD1DD599-572A-4F8B-87FE-52593EA76FA8}" dt="2025-06-16T16:13:30.695" v="1373" actId="552"/>
          <ac:grpSpMkLst>
            <pc:docMk/>
            <pc:sldMk cId="0" sldId="258"/>
            <ac:grpSpMk id="48" creationId="{00000000-0000-0000-0000-000000000000}"/>
          </ac:grpSpMkLst>
        </pc:grpChg>
        <pc:grpChg chg="mod">
          <ac:chgData name="Molly Pine" userId="de3268a6-3d14-4285-9cac-7e8b33c295b4" providerId="ADAL" clId="{FD1DD599-572A-4F8B-87FE-52593EA76FA8}" dt="2025-06-16T16:13:30.695" v="1373" actId="552"/>
          <ac:grpSpMkLst>
            <pc:docMk/>
            <pc:sldMk cId="0" sldId="258"/>
            <ac:grpSpMk id="51" creationId="{00000000-0000-0000-0000-000000000000}"/>
          </ac:grpSpMkLst>
        </pc:grpChg>
        <pc:grpChg chg="mod">
          <ac:chgData name="Molly Pine" userId="de3268a6-3d14-4285-9cac-7e8b33c295b4" providerId="ADAL" clId="{FD1DD599-572A-4F8B-87FE-52593EA76FA8}" dt="2025-06-16T16:13:30.695" v="1373" actId="552"/>
          <ac:grpSpMkLst>
            <pc:docMk/>
            <pc:sldMk cId="0" sldId="258"/>
            <ac:grpSpMk id="58" creationId="{00000000-0000-0000-0000-000000000000}"/>
          </ac:grpSpMkLst>
        </pc:grpChg>
        <pc:grpChg chg="mod">
          <ac:chgData name="Molly Pine" userId="de3268a6-3d14-4285-9cac-7e8b33c295b4" providerId="ADAL" clId="{FD1DD599-572A-4F8B-87FE-52593EA76FA8}" dt="2025-06-16T16:13:30.695" v="1373" actId="552"/>
          <ac:grpSpMkLst>
            <pc:docMk/>
            <pc:sldMk cId="0" sldId="258"/>
            <ac:grpSpMk id="65" creationId="{00000000-0000-0000-0000-000000000000}"/>
          </ac:grpSpMkLst>
        </pc:grpChg>
        <pc:picChg chg="add mod">
          <ac:chgData name="Molly Pine" userId="de3268a6-3d14-4285-9cac-7e8b33c295b4" providerId="ADAL" clId="{FD1DD599-572A-4F8B-87FE-52593EA76FA8}" dt="2025-06-18T20:20:05.914" v="2690" actId="1076"/>
          <ac:picMkLst>
            <pc:docMk/>
            <pc:sldMk cId="0" sldId="258"/>
            <ac:picMk id="7" creationId="{A21EA974-C763-7A36-552E-8A575A054EB6}"/>
          </ac:picMkLst>
        </pc:picChg>
        <pc:picChg chg="mod">
          <ac:chgData name="Molly Pine" userId="de3268a6-3d14-4285-9cac-7e8b33c295b4" providerId="ADAL" clId="{FD1DD599-572A-4F8B-87FE-52593EA76FA8}" dt="2025-06-13T15:13:04.775" v="250" actId="208"/>
          <ac:picMkLst>
            <pc:docMk/>
            <pc:sldMk cId="0" sldId="258"/>
            <ac:picMk id="33" creationId="{00000000-0000-0000-0000-000000000000}"/>
          </ac:picMkLst>
        </pc:picChg>
        <pc:picChg chg="mod">
          <ac:chgData name="Molly Pine" userId="de3268a6-3d14-4285-9cac-7e8b33c295b4" providerId="ADAL" clId="{FD1DD599-572A-4F8B-87FE-52593EA76FA8}" dt="2025-06-13T15:12:43.114" v="247" actId="208"/>
          <ac:picMkLst>
            <pc:docMk/>
            <pc:sldMk cId="0" sldId="258"/>
            <ac:picMk id="36" creationId="{00000000-0000-0000-0000-000000000000}"/>
          </ac:picMkLst>
        </pc:picChg>
        <pc:picChg chg="mod">
          <ac:chgData name="Molly Pine" userId="de3268a6-3d14-4285-9cac-7e8b33c295b4" providerId="ADAL" clId="{FD1DD599-572A-4F8B-87FE-52593EA76FA8}" dt="2025-06-13T15:12:27.752" v="244" actId="208"/>
          <ac:picMkLst>
            <pc:docMk/>
            <pc:sldMk cId="0" sldId="258"/>
            <ac:picMk id="42" creationId="{00000000-0000-0000-0000-000000000000}"/>
          </ac:picMkLst>
        </pc:picChg>
        <pc:picChg chg="mod">
          <ac:chgData name="Molly Pine" userId="de3268a6-3d14-4285-9cac-7e8b33c295b4" providerId="ADAL" clId="{FD1DD599-572A-4F8B-87FE-52593EA76FA8}" dt="2025-06-13T15:11:53.517" v="237" actId="208"/>
          <ac:picMkLst>
            <pc:docMk/>
            <pc:sldMk cId="0" sldId="258"/>
            <ac:picMk id="49" creationId="{00000000-0000-0000-0000-000000000000}"/>
          </ac:picMkLst>
        </pc:picChg>
        <pc:picChg chg="mod">
          <ac:chgData name="Molly Pine" userId="de3268a6-3d14-4285-9cac-7e8b33c295b4" providerId="ADAL" clId="{FD1DD599-572A-4F8B-87FE-52593EA76FA8}" dt="2025-06-13T15:11:42.602" v="235" actId="208"/>
          <ac:picMkLst>
            <pc:docMk/>
            <pc:sldMk cId="0" sldId="258"/>
            <ac:picMk id="52" creationId="{00000000-0000-0000-0000-000000000000}"/>
          </ac:picMkLst>
        </pc:picChg>
        <pc:picChg chg="mod">
          <ac:chgData name="Molly Pine" userId="de3268a6-3d14-4285-9cac-7e8b33c295b4" providerId="ADAL" clId="{FD1DD599-572A-4F8B-87FE-52593EA76FA8}" dt="2025-06-13T15:10:53.257" v="231" actId="208"/>
          <ac:picMkLst>
            <pc:docMk/>
            <pc:sldMk cId="0" sldId="258"/>
            <ac:picMk id="59" creationId="{00000000-0000-0000-0000-000000000000}"/>
          </ac:picMkLst>
        </pc:picChg>
        <pc:picChg chg="mod">
          <ac:chgData name="Molly Pine" userId="de3268a6-3d14-4285-9cac-7e8b33c295b4" providerId="ADAL" clId="{FD1DD599-572A-4F8B-87FE-52593EA76FA8}" dt="2025-06-13T15:11:05.964" v="233" actId="208"/>
          <ac:picMkLst>
            <pc:docMk/>
            <pc:sldMk cId="0" sldId="258"/>
            <ac:picMk id="66" creationId="{00000000-0000-0000-0000-000000000000}"/>
          </ac:picMkLst>
        </pc:picChg>
      </pc:sldChg>
      <pc:sldChg chg="addSp modSp new del mod">
        <pc:chgData name="Molly Pine" userId="de3268a6-3d14-4285-9cac-7e8b33c295b4" providerId="ADAL" clId="{FD1DD599-572A-4F8B-87FE-52593EA76FA8}" dt="2025-06-16T16:12:46.286" v="1361" actId="2696"/>
        <pc:sldMkLst>
          <pc:docMk/>
          <pc:sldMk cId="659237167" sldId="259"/>
        </pc:sldMkLst>
      </pc:sldChg>
      <pc:sldChg chg="addSp delSp modSp new mod ord chgLayout">
        <pc:chgData name="Molly Pine" userId="de3268a6-3d14-4285-9cac-7e8b33c295b4" providerId="ADAL" clId="{FD1DD599-572A-4F8B-87FE-52593EA76FA8}" dt="2025-06-16T20:50:15.591" v="2598" actId="20577"/>
        <pc:sldMkLst>
          <pc:docMk/>
          <pc:sldMk cId="951251831" sldId="259"/>
        </pc:sldMkLst>
        <pc:spChg chg="add mod">
          <ac:chgData name="Molly Pine" userId="de3268a6-3d14-4285-9cac-7e8b33c295b4" providerId="ADAL" clId="{FD1DD599-572A-4F8B-87FE-52593EA76FA8}" dt="2025-06-16T19:12:48.663" v="2093" actId="20577"/>
          <ac:spMkLst>
            <pc:docMk/>
            <pc:sldMk cId="951251831" sldId="259"/>
            <ac:spMk id="4" creationId="{F27EF05E-766A-FE71-DA9A-DD19229A6F7C}"/>
          </ac:spMkLst>
        </pc:spChg>
        <pc:spChg chg="add mod">
          <ac:chgData name="Molly Pine" userId="de3268a6-3d14-4285-9cac-7e8b33c295b4" providerId="ADAL" clId="{FD1DD599-572A-4F8B-87FE-52593EA76FA8}" dt="2025-06-16T19:19:05.392" v="2234" actId="20577"/>
          <ac:spMkLst>
            <pc:docMk/>
            <pc:sldMk cId="951251831" sldId="259"/>
            <ac:spMk id="5" creationId="{5E212F4D-4A72-6AA3-FEF5-173D2BD9C243}"/>
          </ac:spMkLst>
        </pc:spChg>
        <pc:spChg chg="add mod">
          <ac:chgData name="Molly Pine" userId="de3268a6-3d14-4285-9cac-7e8b33c295b4" providerId="ADAL" clId="{FD1DD599-572A-4F8B-87FE-52593EA76FA8}" dt="2025-06-16T20:49:06.852" v="2584" actId="20577"/>
          <ac:spMkLst>
            <pc:docMk/>
            <pc:sldMk cId="951251831" sldId="259"/>
            <ac:spMk id="9" creationId="{5A733DBE-9A2D-792C-EFF0-836F755B0052}"/>
          </ac:spMkLst>
        </pc:spChg>
        <pc:spChg chg="add mod">
          <ac:chgData name="Molly Pine" userId="de3268a6-3d14-4285-9cac-7e8b33c295b4" providerId="ADAL" clId="{FD1DD599-572A-4F8B-87FE-52593EA76FA8}" dt="2025-06-16T20:50:15.591" v="2598" actId="20577"/>
          <ac:spMkLst>
            <pc:docMk/>
            <pc:sldMk cId="951251831" sldId="259"/>
            <ac:spMk id="10" creationId="{C08B6963-40F1-24C2-8A3E-1E7DF7BF98EF}"/>
          </ac:spMkLst>
        </pc:spChg>
        <pc:spChg chg="add mod">
          <ac:chgData name="Molly Pine" userId="de3268a6-3d14-4285-9cac-7e8b33c295b4" providerId="ADAL" clId="{FD1DD599-572A-4F8B-87FE-52593EA76FA8}" dt="2025-06-16T20:48:10.339" v="2544" actId="1076"/>
          <ac:spMkLst>
            <pc:docMk/>
            <pc:sldMk cId="951251831" sldId="259"/>
            <ac:spMk id="11" creationId="{C04EA2B2-B3CD-DF72-6E1D-36B106C29B5C}"/>
          </ac:spMkLst>
        </pc:spChg>
        <pc:spChg chg="add mod">
          <ac:chgData name="Molly Pine" userId="de3268a6-3d14-4285-9cac-7e8b33c295b4" providerId="ADAL" clId="{FD1DD599-572A-4F8B-87FE-52593EA76FA8}" dt="2025-06-16T20:49:52.255" v="2594" actId="114"/>
          <ac:spMkLst>
            <pc:docMk/>
            <pc:sldMk cId="951251831" sldId="259"/>
            <ac:spMk id="12" creationId="{7B146552-B348-F397-B17F-89703514DFC4}"/>
          </ac:spMkLst>
        </pc:spChg>
        <pc:spChg chg="add mod">
          <ac:chgData name="Molly Pine" userId="de3268a6-3d14-4285-9cac-7e8b33c295b4" providerId="ADAL" clId="{FD1DD599-572A-4F8B-87FE-52593EA76FA8}" dt="2025-06-16T20:46:20.866" v="2482" actId="20577"/>
          <ac:spMkLst>
            <pc:docMk/>
            <pc:sldMk cId="951251831" sldId="259"/>
            <ac:spMk id="13" creationId="{FFD1471A-0FC9-4E4F-D5C3-1FB891B8E9A0}"/>
          </ac:spMkLst>
        </pc:spChg>
        <pc:spChg chg="add mod">
          <ac:chgData name="Molly Pine" userId="de3268a6-3d14-4285-9cac-7e8b33c295b4" providerId="ADAL" clId="{FD1DD599-572A-4F8B-87FE-52593EA76FA8}" dt="2025-06-16T20:48:20.229" v="2567" actId="20577"/>
          <ac:spMkLst>
            <pc:docMk/>
            <pc:sldMk cId="951251831" sldId="259"/>
            <ac:spMk id="14" creationId="{C5077AAD-4495-58DF-FF85-4B6F876119D5}"/>
          </ac:spMkLst>
        </pc:spChg>
      </pc:sldChg>
      <pc:sldChg chg="addSp delSp modSp new del mod">
        <pc:chgData name="Molly Pine" userId="de3268a6-3d14-4285-9cac-7e8b33c295b4" providerId="ADAL" clId="{FD1DD599-572A-4F8B-87FE-52593EA76FA8}" dt="2025-06-16T15:24:22.447" v="707" actId="2696"/>
        <pc:sldMkLst>
          <pc:docMk/>
          <pc:sldMk cId="1944380092" sldId="259"/>
        </pc:sldMkLst>
      </pc:sldChg>
      <pc:sldChg chg="addSp modSp new del mod">
        <pc:chgData name="Molly Pine" userId="de3268a6-3d14-4285-9cac-7e8b33c295b4" providerId="ADAL" clId="{FD1DD599-572A-4F8B-87FE-52593EA76FA8}" dt="2025-06-16T15:58:50.149" v="893" actId="2696"/>
        <pc:sldMkLst>
          <pc:docMk/>
          <pc:sldMk cId="3828646988" sldId="259"/>
        </pc:sldMkLst>
      </pc:sldChg>
    </pc:docChg>
  </pc:docChgLst>
  <pc:docChgLst>
    <pc:chgData name="Molly Pine" userId="S::molly.pine@slalom.com::de3268a6-3d14-4285-9cac-7e8b33c295b4" providerId="AD" clId="Web-{43C6DCE3-630C-EAC7-B74C-D2CAA212B3DF}"/>
    <pc:docChg chg="modSld">
      <pc:chgData name="Molly Pine" userId="S::molly.pine@slalom.com::de3268a6-3d14-4285-9cac-7e8b33c295b4" providerId="AD" clId="Web-{43C6DCE3-630C-EAC7-B74C-D2CAA212B3DF}" dt="2025-06-16T14:14:52.267" v="2" actId="1076"/>
      <pc:docMkLst>
        <pc:docMk/>
      </pc:docMkLst>
      <pc:sldChg chg="modSp">
        <pc:chgData name="Molly Pine" userId="S::molly.pine@slalom.com::de3268a6-3d14-4285-9cac-7e8b33c295b4" providerId="AD" clId="Web-{43C6DCE3-630C-EAC7-B74C-D2CAA212B3DF}" dt="2025-06-16T14:14:52.267" v="2" actId="1076"/>
        <pc:sldMkLst>
          <pc:docMk/>
          <pc:sldMk cId="0" sldId="258"/>
        </pc:sldMkLst>
        <pc:spChg chg="mod">
          <ac:chgData name="Molly Pine" userId="S::molly.pine@slalom.com::de3268a6-3d14-4285-9cac-7e8b33c295b4" providerId="AD" clId="Web-{43C6DCE3-630C-EAC7-B74C-D2CAA212B3DF}" dt="2025-06-16T14:14:52.267" v="2" actId="1076"/>
          <ac:spMkLst>
            <pc:docMk/>
            <pc:sldMk cId="0" sldId="258"/>
            <ac:spMk id="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C8A6834E-5FCB-4C44-B246-1D9773A5A5F5}" type="datetimeFigureOut">
              <a:rPr lang="en-US" smtClean="0"/>
              <a:t>7/11/25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2B3906ED-4F28-CA48-A931-842828C24AA2}" type="slidenum">
              <a:rPr lang="en-US" smtClean="0"/>
              <a:t>‹#›</a:t>
            </a:fld>
            <a:endParaRPr lang="en-US"/>
          </a:p>
        </p:txBody>
      </p:sp>
    </p:spTree>
    <p:extLst>
      <p:ext uri="{BB962C8B-B14F-4D97-AF65-F5344CB8AC3E}">
        <p14:creationId xmlns:p14="http://schemas.microsoft.com/office/powerpoint/2010/main" val="3944831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r>
              <a:rPr lang="en-US"/>
              <a:t>Slalom</a:t>
            </a:r>
          </a:p>
        </p:txBody>
      </p:sp>
    </p:spTree>
    <p:extLst>
      <p:ext uri="{BB962C8B-B14F-4D97-AF65-F5344CB8AC3E}">
        <p14:creationId xmlns:p14="http://schemas.microsoft.com/office/powerpoint/2010/main" val="503720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7/11/25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lank-light">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635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8" cstate="print"/>
          <a:stretch>
            <a:fillRect/>
          </a:stretch>
        </p:blipFill>
        <p:spPr>
          <a:xfrm>
            <a:off x="0" y="0"/>
            <a:ext cx="7772399" cy="897635"/>
          </a:xfrm>
          <a:prstGeom prst="rect">
            <a:avLst/>
          </a:prstGeom>
        </p:spPr>
      </p:pic>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7/11/25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fdemportal.com/vendors/s/login/?ec=302&amp;startURL=%2Fvendors%2Fs%2F" TargetMode="External"/><Relationship Id="rId7"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pn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8" Type="http://schemas.openxmlformats.org/officeDocument/2006/relationships/image" Target="../media/image15.jpg"/><Relationship Id="rId3" Type="http://schemas.openxmlformats.org/officeDocument/2006/relationships/hyperlink" Target="https://www.fdemportal.com/vendors/s/login/?ec=302&amp;startURL=%2Fvendors%2Fs%2F" TargetMode="External"/><Relationship Id="rId7" Type="http://schemas.openxmlformats.org/officeDocument/2006/relationships/image" Target="../media/image14.jp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13.jp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jpg"/><Relationship Id="rId4" Type="http://schemas.openxmlformats.org/officeDocument/2006/relationships/image" Target="../media/image11.jpg"/><Relationship Id="rId9" Type="http://schemas.openxmlformats.org/officeDocument/2006/relationships/image" Target="../media/image16.jpg"/></Relationships>
</file>

<file path=ppt/slides/_rels/slide3.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s://www.fdemportal.com/vendors/s/login/?ec=302&amp;startURL=%2Fvendors%2Fs%2F" TargetMode="External"/><Relationship Id="rId7" Type="http://schemas.openxmlformats.org/officeDocument/2006/relationships/image" Target="../media/image21.jp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20.jpg"/><Relationship Id="rId11" Type="http://schemas.openxmlformats.org/officeDocument/2006/relationships/image" Target="../media/image22.png"/><Relationship Id="rId5" Type="http://schemas.openxmlformats.org/officeDocument/2006/relationships/image" Target="../media/image19.png"/><Relationship Id="rId10" Type="http://schemas.openxmlformats.org/officeDocument/2006/relationships/image" Target="../media/image8.jpg"/><Relationship Id="rId4" Type="http://schemas.openxmlformats.org/officeDocument/2006/relationships/image" Target="../media/image3.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25.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81227" y="133858"/>
            <a:ext cx="6462573" cy="566822"/>
          </a:xfrm>
          <a:prstGeom prst="rect">
            <a:avLst/>
          </a:prstGeom>
        </p:spPr>
        <p:txBody>
          <a:bodyPr vert="horz" wrap="square" lIns="0" tIns="12700" rIns="0" bIns="0" rtlCol="0">
            <a:spAutoFit/>
          </a:bodyPr>
          <a:lstStyle/>
          <a:p>
            <a:pPr marL="12700">
              <a:lnSpc>
                <a:spcPct val="100000"/>
              </a:lnSpc>
              <a:spcBef>
                <a:spcPts val="100"/>
              </a:spcBef>
            </a:pPr>
            <a:r>
              <a:rPr b="1">
                <a:solidFill>
                  <a:srgbClr val="FFFFFF"/>
                </a:solidFill>
                <a:latin typeface="Arial" panose="020B0604020202020204" pitchFamily="34" charset="0"/>
                <a:cs typeface="Arial" panose="020B0604020202020204" pitchFamily="34" charset="0"/>
              </a:rPr>
              <a:t>DEMES Gr</a:t>
            </a:r>
            <a:r>
              <a:rPr lang="en-US" b="1">
                <a:solidFill>
                  <a:srgbClr val="FFFFFF"/>
                </a:solidFill>
                <a:latin typeface="Arial" panose="020B0604020202020204" pitchFamily="34" charset="0"/>
                <a:cs typeface="Arial" panose="020B0604020202020204" pitchFamily="34" charset="0"/>
              </a:rPr>
              <a:t>a</a:t>
            </a:r>
            <a:r>
              <a:rPr b="1">
                <a:solidFill>
                  <a:srgbClr val="FFFFFF"/>
                </a:solidFill>
                <a:latin typeface="Arial" panose="020B0604020202020204" pitchFamily="34" charset="0"/>
                <a:cs typeface="Arial" panose="020B0604020202020204" pitchFamily="34" charset="0"/>
              </a:rPr>
              <a:t>y Sky Procurement - </a:t>
            </a:r>
            <a:r>
              <a:rPr b="1" i="1">
                <a:solidFill>
                  <a:srgbClr val="FFFFFF"/>
                </a:solidFill>
                <a:latin typeface="Arial" panose="020B0604020202020204" pitchFamily="34" charset="0"/>
                <a:cs typeface="Arial" panose="020B0604020202020204" pitchFamily="34" charset="0"/>
              </a:rPr>
              <a:t>Quick Reference Guide</a:t>
            </a:r>
            <a:endParaRPr>
              <a:latin typeface="Arial" panose="020B0604020202020204" pitchFamily="34" charset="0"/>
              <a:cs typeface="Arial" panose="020B0604020202020204" pitchFamily="34" charset="0"/>
            </a:endParaRPr>
          </a:p>
          <a:p>
            <a:pPr marL="12700">
              <a:lnSpc>
                <a:spcPct val="100000"/>
              </a:lnSpc>
            </a:pPr>
            <a:r>
              <a:rPr b="1">
                <a:solidFill>
                  <a:srgbClr val="FFFFFF"/>
                </a:solidFill>
                <a:latin typeface="Arial" panose="020B0604020202020204" pitchFamily="34" charset="0"/>
                <a:cs typeface="Arial" panose="020B0604020202020204" pitchFamily="34" charset="0"/>
              </a:rPr>
              <a:t>How to Submit a Quote through the Vendor Portal</a:t>
            </a:r>
            <a:endParaRPr>
              <a:latin typeface="Arial" panose="020B0604020202020204" pitchFamily="34" charset="0"/>
              <a:cs typeface="Arial" panose="020B0604020202020204" pitchFamily="34" charset="0"/>
            </a:endParaRPr>
          </a:p>
        </p:txBody>
      </p:sp>
      <p:pic>
        <p:nvPicPr>
          <p:cNvPr id="3" name="object 3"/>
          <p:cNvPicPr/>
          <p:nvPr/>
        </p:nvPicPr>
        <p:blipFill>
          <a:blip r:embed="rId2" cstate="print"/>
          <a:stretch>
            <a:fillRect/>
          </a:stretch>
        </p:blipFill>
        <p:spPr>
          <a:xfrm>
            <a:off x="0" y="9703307"/>
            <a:ext cx="7772400" cy="355091"/>
          </a:xfrm>
          <a:prstGeom prst="rect">
            <a:avLst/>
          </a:prstGeom>
        </p:spPr>
      </p:pic>
      <p:sp>
        <p:nvSpPr>
          <p:cNvPr id="4" name="object 4"/>
          <p:cNvSpPr txBox="1"/>
          <p:nvPr/>
        </p:nvSpPr>
        <p:spPr>
          <a:xfrm>
            <a:off x="6858000" y="513715"/>
            <a:ext cx="847470" cy="197490"/>
          </a:xfrm>
          <a:prstGeom prst="rect">
            <a:avLst/>
          </a:prstGeom>
        </p:spPr>
        <p:txBody>
          <a:bodyPr vert="horz" wrap="square" lIns="0" tIns="12700" rIns="0" bIns="0" rtlCol="0">
            <a:spAutoFit/>
          </a:bodyPr>
          <a:lstStyle/>
          <a:p>
            <a:pPr marL="12700">
              <a:lnSpc>
                <a:spcPct val="100000"/>
              </a:lnSpc>
              <a:spcBef>
                <a:spcPts val="100"/>
              </a:spcBef>
            </a:pPr>
            <a:r>
              <a:rPr sz="1200" spc="55">
                <a:solidFill>
                  <a:srgbClr val="FFFFFF"/>
                </a:solidFill>
                <a:latin typeface="Arial" panose="020B0604020202020204" pitchFamily="34" charset="0"/>
                <a:cs typeface="Arial" panose="020B0604020202020204" pitchFamily="34" charset="0"/>
              </a:rPr>
              <a:t>July</a:t>
            </a:r>
            <a:r>
              <a:rPr sz="1200" spc="-65">
                <a:solidFill>
                  <a:srgbClr val="FFFFFF"/>
                </a:solidFill>
                <a:latin typeface="Arial" panose="020B0604020202020204" pitchFamily="34" charset="0"/>
                <a:cs typeface="Arial" panose="020B0604020202020204" pitchFamily="34" charset="0"/>
              </a:rPr>
              <a:t> </a:t>
            </a:r>
            <a:r>
              <a:rPr sz="1200" spc="-20">
                <a:solidFill>
                  <a:srgbClr val="FFFFFF"/>
                </a:solidFill>
                <a:latin typeface="Arial" panose="020B0604020202020204" pitchFamily="34" charset="0"/>
                <a:cs typeface="Arial" panose="020B0604020202020204" pitchFamily="34" charset="0"/>
              </a:rPr>
              <a:t>202</a:t>
            </a:r>
            <a:r>
              <a:rPr lang="en-US" sz="1200" spc="-20">
                <a:solidFill>
                  <a:srgbClr val="FFFFFF"/>
                </a:solidFill>
                <a:latin typeface="Arial" panose="020B0604020202020204" pitchFamily="34" charset="0"/>
                <a:cs typeface="Arial" panose="020B0604020202020204" pitchFamily="34" charset="0"/>
              </a:rPr>
              <a:t>5</a:t>
            </a:r>
            <a:endParaRPr sz="1200">
              <a:latin typeface="Arial" panose="020B0604020202020204" pitchFamily="34" charset="0"/>
              <a:cs typeface="Arial" panose="020B0604020202020204" pitchFamily="34" charset="0"/>
            </a:endParaRPr>
          </a:p>
        </p:txBody>
      </p:sp>
      <p:sp>
        <p:nvSpPr>
          <p:cNvPr id="5" name="object 5"/>
          <p:cNvSpPr txBox="1"/>
          <p:nvPr/>
        </p:nvSpPr>
        <p:spPr>
          <a:xfrm>
            <a:off x="290575" y="1906650"/>
            <a:ext cx="1786581" cy="343684"/>
          </a:xfrm>
          <a:prstGeom prst="rect">
            <a:avLst/>
          </a:prstGeom>
        </p:spPr>
        <p:txBody>
          <a:bodyPr vert="horz" wrap="square" lIns="0" tIns="12700" rIns="0" bIns="0" rtlCol="0">
            <a:spAutoFit/>
          </a:bodyPr>
          <a:lstStyle/>
          <a:p>
            <a:pPr marL="12700">
              <a:lnSpc>
                <a:spcPct val="100000"/>
              </a:lnSpc>
              <a:spcBef>
                <a:spcPts val="100"/>
              </a:spcBef>
            </a:pPr>
            <a:r>
              <a:rPr sz="1100" b="1" dirty="0">
                <a:solidFill>
                  <a:srgbClr val="09285B"/>
                </a:solidFill>
                <a:latin typeface="Arial" panose="020B0604020202020204" pitchFamily="34" charset="0"/>
                <a:cs typeface="Arial" panose="020B0604020202020204" pitchFamily="34" charset="0"/>
              </a:rPr>
              <a:t>Login To DEMES</a:t>
            </a:r>
            <a:endParaRPr sz="1100" dirty="0">
              <a:latin typeface="Arial" panose="020B0604020202020204" pitchFamily="34" charset="0"/>
              <a:cs typeface="Arial" panose="020B0604020202020204" pitchFamily="34" charset="0"/>
            </a:endParaRPr>
          </a:p>
          <a:p>
            <a:pPr marL="240665" indent="-227965">
              <a:lnSpc>
                <a:spcPct val="100000"/>
              </a:lnSpc>
              <a:spcBef>
                <a:spcPts val="5"/>
              </a:spcBef>
              <a:buClr>
                <a:srgbClr val="151515"/>
              </a:buClr>
              <a:buFont typeface="Arial"/>
              <a:buChar char="•"/>
              <a:tabLst>
                <a:tab pos="240665" algn="l"/>
              </a:tabLst>
            </a:pPr>
            <a:r>
              <a:rPr sz="1050" u="sng" spc="-45" dirty="0">
                <a:solidFill>
                  <a:srgbClr val="0C61FA"/>
                </a:solidFill>
                <a:uFill>
                  <a:solidFill>
                    <a:srgbClr val="0C61FA"/>
                  </a:solidFill>
                </a:uFill>
                <a:latin typeface="Arial" panose="020B0604020202020204" pitchFamily="34" charset="0"/>
                <a:cs typeface="Arial" panose="020B0604020202020204" pitchFamily="34" charset="0"/>
                <a:hlinkClick r:id="rId3"/>
              </a:rPr>
              <a:t>Vendor</a:t>
            </a:r>
            <a:r>
              <a:rPr sz="1050" u="sng" spc="-30" dirty="0">
                <a:solidFill>
                  <a:srgbClr val="0C61FA"/>
                </a:solidFill>
                <a:uFill>
                  <a:solidFill>
                    <a:srgbClr val="0C61FA"/>
                  </a:solidFill>
                </a:uFill>
                <a:latin typeface="Arial" panose="020B0604020202020204" pitchFamily="34" charset="0"/>
                <a:cs typeface="Arial" panose="020B0604020202020204" pitchFamily="34" charset="0"/>
                <a:hlinkClick r:id="rId3"/>
              </a:rPr>
              <a:t> </a:t>
            </a:r>
            <a:r>
              <a:rPr sz="1050" u="sng" spc="-10" dirty="0">
                <a:solidFill>
                  <a:srgbClr val="0C61FA"/>
                </a:solidFill>
                <a:uFill>
                  <a:solidFill>
                    <a:srgbClr val="0C61FA"/>
                  </a:solidFill>
                </a:uFill>
                <a:latin typeface="Arial" panose="020B0604020202020204" pitchFamily="34" charset="0"/>
                <a:cs typeface="Arial" panose="020B0604020202020204" pitchFamily="34" charset="0"/>
                <a:hlinkClick r:id="rId3"/>
              </a:rPr>
              <a:t>Portal</a:t>
            </a:r>
            <a:endParaRPr sz="1050" dirty="0">
              <a:latin typeface="Arial" panose="020B0604020202020204" pitchFamily="34" charset="0"/>
              <a:cs typeface="Arial" panose="020B0604020202020204" pitchFamily="34" charset="0"/>
            </a:endParaRPr>
          </a:p>
        </p:txBody>
      </p:sp>
      <p:sp>
        <p:nvSpPr>
          <p:cNvPr id="6" name="object 6"/>
          <p:cNvSpPr txBox="1"/>
          <p:nvPr/>
        </p:nvSpPr>
        <p:spPr>
          <a:xfrm>
            <a:off x="271780" y="2382314"/>
            <a:ext cx="2587341" cy="182101"/>
          </a:xfrm>
          <a:prstGeom prst="rect">
            <a:avLst/>
          </a:prstGeom>
        </p:spPr>
        <p:txBody>
          <a:bodyPr vert="horz" wrap="square" lIns="0" tIns="12700" rIns="0" bIns="0" rtlCol="0">
            <a:spAutoFit/>
          </a:bodyPr>
          <a:lstStyle/>
          <a:p>
            <a:pPr marL="12700">
              <a:lnSpc>
                <a:spcPct val="100000"/>
              </a:lnSpc>
              <a:spcBef>
                <a:spcPts val="100"/>
              </a:spcBef>
            </a:pPr>
            <a:r>
              <a:rPr lang="en-US" sz="1100" b="1" dirty="0">
                <a:solidFill>
                  <a:srgbClr val="09285B"/>
                </a:solidFill>
                <a:latin typeface="Arial" panose="020B0604020202020204" pitchFamily="34" charset="0"/>
                <a:cs typeface="Arial" panose="020B0604020202020204" pitchFamily="34" charset="0"/>
              </a:rPr>
              <a:t>Create to Submit Quote Process</a:t>
            </a:r>
            <a:endParaRPr sz="1100" dirty="0">
              <a:latin typeface="Arial" panose="020B0604020202020204" pitchFamily="34" charset="0"/>
              <a:cs typeface="Arial" panose="020B0604020202020204" pitchFamily="34" charset="0"/>
            </a:endParaRPr>
          </a:p>
        </p:txBody>
      </p:sp>
      <p:sp>
        <p:nvSpPr>
          <p:cNvPr id="14" name="object 14"/>
          <p:cNvSpPr txBox="1"/>
          <p:nvPr/>
        </p:nvSpPr>
        <p:spPr>
          <a:xfrm>
            <a:off x="360554" y="8205711"/>
            <a:ext cx="2587342" cy="1222514"/>
          </a:xfrm>
          <a:prstGeom prst="rect">
            <a:avLst/>
          </a:prstGeom>
        </p:spPr>
        <p:txBody>
          <a:bodyPr vert="horz" wrap="square" lIns="0" tIns="24765" rIns="0" bIns="0" rtlCol="0">
            <a:spAutoFit/>
          </a:bodyPr>
          <a:lstStyle/>
          <a:p>
            <a:pPr marL="241300" marR="5080" indent="-228600">
              <a:lnSpc>
                <a:spcPct val="106900"/>
              </a:lnSpc>
              <a:spcBef>
                <a:spcPts val="5"/>
              </a:spcBef>
              <a:buFont typeface="+mj-lt"/>
              <a:buAutoNum type="arabicPeriod" startAt="8"/>
            </a:pPr>
            <a:r>
              <a:rPr sz="1050" dirty="0">
                <a:solidFill>
                  <a:schemeClr val="tx1"/>
                </a:solidFill>
                <a:latin typeface="Arial" panose="020B0604020202020204" pitchFamily="34" charset="0"/>
                <a:cs typeface="Arial" panose="020B0604020202020204" pitchFamily="34" charset="0"/>
              </a:rPr>
              <a:t>Review quote details and line items associated with the quote. When complete, click </a:t>
            </a:r>
            <a:r>
              <a:rPr sz="1050" b="1" dirty="0">
                <a:solidFill>
                  <a:schemeClr val="tx1"/>
                </a:solidFill>
                <a:latin typeface="Arial" panose="020B0604020202020204" pitchFamily="34" charset="0"/>
                <a:cs typeface="Arial" panose="020B0604020202020204" pitchFamily="34" charset="0"/>
              </a:rPr>
              <a:t>Submit Quote </a:t>
            </a:r>
            <a:r>
              <a:rPr sz="1050" dirty="0">
                <a:solidFill>
                  <a:schemeClr val="tx1"/>
                </a:solidFill>
                <a:latin typeface="Arial" panose="020B0604020202020204" pitchFamily="34" charset="0"/>
                <a:cs typeface="Arial" panose="020B0604020202020204" pitchFamily="34" charset="0"/>
              </a:rPr>
              <a:t>button to send the quote to the FDEM procurement team for review. A confirmation message will appear. Click </a:t>
            </a:r>
            <a:r>
              <a:rPr sz="1050" b="1" dirty="0">
                <a:solidFill>
                  <a:schemeClr val="tx1"/>
                </a:solidFill>
                <a:latin typeface="Arial" panose="020B0604020202020204" pitchFamily="34" charset="0"/>
                <a:cs typeface="Arial" panose="020B0604020202020204" pitchFamily="34" charset="0"/>
              </a:rPr>
              <a:t>Finish</a:t>
            </a:r>
            <a:endParaRPr sz="1050" dirty="0">
              <a:solidFill>
                <a:schemeClr val="tx1"/>
              </a:solidFill>
              <a:latin typeface="Arial" panose="020B0604020202020204" pitchFamily="34" charset="0"/>
              <a:cs typeface="Arial" panose="020B0604020202020204" pitchFamily="34" charset="0"/>
            </a:endParaRPr>
          </a:p>
        </p:txBody>
      </p:sp>
      <p:sp>
        <p:nvSpPr>
          <p:cNvPr id="15" name="object 15"/>
          <p:cNvSpPr txBox="1"/>
          <p:nvPr/>
        </p:nvSpPr>
        <p:spPr>
          <a:xfrm>
            <a:off x="271780" y="975597"/>
            <a:ext cx="7272019" cy="590546"/>
          </a:xfrm>
          <a:prstGeom prst="rect">
            <a:avLst/>
          </a:prstGeom>
          <a:ln w="38100">
            <a:solidFill>
              <a:srgbClr val="012F81"/>
            </a:solidFill>
          </a:ln>
        </p:spPr>
        <p:txBody>
          <a:bodyPr vert="horz" wrap="square" lIns="0" tIns="36195" rIns="0" bIns="0" rtlCol="0">
            <a:spAutoFit/>
          </a:bodyPr>
          <a:lstStyle/>
          <a:p>
            <a:pPr marL="90170" marR="125730" algn="just">
              <a:lnSpc>
                <a:spcPct val="100000"/>
              </a:lnSpc>
              <a:spcBef>
                <a:spcPts val="285"/>
              </a:spcBef>
            </a:pPr>
            <a:r>
              <a:rPr sz="1200" b="1" dirty="0">
                <a:solidFill>
                  <a:srgbClr val="09285B"/>
                </a:solidFill>
                <a:latin typeface="Arial" panose="020B0604020202020204" pitchFamily="34" charset="0"/>
                <a:cs typeface="Arial" panose="020B0604020202020204" pitchFamily="34" charset="0"/>
              </a:rPr>
              <a:t>Overview:</a:t>
            </a:r>
            <a:r>
              <a:rPr lang="en-US" sz="1200" b="1" dirty="0">
                <a:solidFill>
                  <a:srgbClr val="09285B"/>
                </a:solidFill>
                <a:latin typeface="Arial" panose="020B0604020202020204" pitchFamily="34" charset="0"/>
                <a:cs typeface="Arial" panose="020B0604020202020204" pitchFamily="34" charset="0"/>
              </a:rPr>
              <a:t> </a:t>
            </a:r>
            <a:r>
              <a:rPr lang="en-US" sz="1200" dirty="0">
                <a:solidFill>
                  <a:schemeClr val="tx1"/>
                </a:solidFill>
                <a:latin typeface="Arial" panose="020B0604020202020204" pitchFamily="34" charset="0"/>
                <a:cs typeface="Arial" panose="020B0604020202020204" pitchFamily="34" charset="0"/>
              </a:rPr>
              <a:t>The DEMES Vendor Portal enables vendors to directly submit quotes for goods or services. Vendors will input detailed information about the quoted items, which is then reviewed by internal FDEM procurement team. The internal FDEM procurement team manages this process.</a:t>
            </a:r>
            <a:endParaRPr sz="1200" dirty="0">
              <a:solidFill>
                <a:schemeClr val="tx1"/>
              </a:solidFill>
              <a:latin typeface="Arial" panose="020B0604020202020204" pitchFamily="34" charset="0"/>
              <a:cs typeface="Arial" panose="020B0604020202020204" pitchFamily="34" charset="0"/>
            </a:endParaRPr>
          </a:p>
        </p:txBody>
      </p:sp>
      <p:sp>
        <p:nvSpPr>
          <p:cNvPr id="20" name="object 20"/>
          <p:cNvSpPr txBox="1"/>
          <p:nvPr/>
        </p:nvSpPr>
        <p:spPr>
          <a:xfrm>
            <a:off x="3201161" y="2966085"/>
            <a:ext cx="115570" cy="228268"/>
          </a:xfrm>
          <a:prstGeom prst="rect">
            <a:avLst/>
          </a:prstGeom>
        </p:spPr>
        <p:txBody>
          <a:bodyPr vert="horz" wrap="square" lIns="0" tIns="12700" rIns="0" bIns="0" rtlCol="0">
            <a:spAutoFit/>
          </a:bodyPr>
          <a:lstStyle/>
          <a:p>
            <a:pPr marL="12700">
              <a:lnSpc>
                <a:spcPct val="100000"/>
              </a:lnSpc>
              <a:spcBef>
                <a:spcPts val="100"/>
              </a:spcBef>
            </a:pPr>
            <a:r>
              <a:rPr sz="1400" b="1" spc="-50">
                <a:solidFill>
                  <a:srgbClr val="FFFFFF"/>
                </a:solidFill>
                <a:latin typeface="Arial" panose="020B0604020202020204" pitchFamily="34" charset="0"/>
                <a:cs typeface="Arial" panose="020B0604020202020204" pitchFamily="34" charset="0"/>
              </a:rPr>
              <a:t>3</a:t>
            </a:r>
            <a:endParaRPr sz="1400">
              <a:latin typeface="Arial" panose="020B0604020202020204" pitchFamily="34" charset="0"/>
              <a:cs typeface="Arial" panose="020B0604020202020204" pitchFamily="34" charset="0"/>
            </a:endParaRPr>
          </a:p>
        </p:txBody>
      </p:sp>
      <p:sp>
        <p:nvSpPr>
          <p:cNvPr id="32" name="object 32"/>
          <p:cNvSpPr txBox="1"/>
          <p:nvPr/>
        </p:nvSpPr>
        <p:spPr>
          <a:xfrm>
            <a:off x="3195066" y="2360422"/>
            <a:ext cx="128270" cy="258404"/>
          </a:xfrm>
          <a:prstGeom prst="rect">
            <a:avLst/>
          </a:prstGeom>
        </p:spPr>
        <p:txBody>
          <a:bodyPr vert="horz" wrap="square" lIns="0" tIns="12065" rIns="0" bIns="0" rtlCol="0">
            <a:spAutoFit/>
          </a:bodyPr>
          <a:lstStyle/>
          <a:p>
            <a:pPr marL="12700">
              <a:lnSpc>
                <a:spcPct val="100000"/>
              </a:lnSpc>
              <a:spcBef>
                <a:spcPts val="95"/>
              </a:spcBef>
            </a:pPr>
            <a:r>
              <a:rPr sz="1600" b="1" spc="-50">
                <a:solidFill>
                  <a:srgbClr val="FFFFFF"/>
                </a:solidFill>
                <a:latin typeface="Arial" panose="020B0604020202020204" pitchFamily="34" charset="0"/>
                <a:cs typeface="Arial" panose="020B0604020202020204" pitchFamily="34" charset="0"/>
              </a:rPr>
              <a:t>2</a:t>
            </a:r>
            <a:endParaRPr sz="1600">
              <a:latin typeface="Arial" panose="020B0604020202020204" pitchFamily="34" charset="0"/>
              <a:cs typeface="Arial" panose="020B0604020202020204" pitchFamily="34" charset="0"/>
            </a:endParaRPr>
          </a:p>
        </p:txBody>
      </p:sp>
      <p:grpSp>
        <p:nvGrpSpPr>
          <p:cNvPr id="33" name="object 33"/>
          <p:cNvGrpSpPr/>
          <p:nvPr/>
        </p:nvGrpSpPr>
        <p:grpSpPr>
          <a:xfrm>
            <a:off x="3525011" y="1836801"/>
            <a:ext cx="4098290" cy="319405"/>
            <a:chOff x="3534155" y="1836801"/>
            <a:chExt cx="4098290" cy="319405"/>
          </a:xfrm>
        </p:grpSpPr>
        <p:pic>
          <p:nvPicPr>
            <p:cNvPr id="34" name="object 34"/>
            <p:cNvPicPr/>
            <p:nvPr/>
          </p:nvPicPr>
          <p:blipFill>
            <a:blip r:embed="rId4" cstate="print"/>
            <a:stretch>
              <a:fillRect/>
            </a:stretch>
          </p:blipFill>
          <p:spPr>
            <a:xfrm>
              <a:off x="3534155" y="1874520"/>
              <a:ext cx="4098036" cy="222668"/>
            </a:xfrm>
            <a:prstGeom prst="rect">
              <a:avLst/>
            </a:prstGeom>
            <a:ln>
              <a:solidFill>
                <a:schemeClr val="tx2"/>
              </a:solidFill>
            </a:ln>
          </p:spPr>
        </p:pic>
        <p:sp>
          <p:nvSpPr>
            <p:cNvPr id="35" name="object 35"/>
            <p:cNvSpPr/>
            <p:nvPr/>
          </p:nvSpPr>
          <p:spPr>
            <a:xfrm>
              <a:off x="4533138" y="1846326"/>
              <a:ext cx="439420" cy="300355"/>
            </a:xfrm>
            <a:custGeom>
              <a:avLst/>
              <a:gdLst/>
              <a:ahLst/>
              <a:cxnLst/>
              <a:rect l="l" t="t" r="r" b="b"/>
              <a:pathLst>
                <a:path w="439420" h="300355">
                  <a:moveTo>
                    <a:pt x="0" y="300227"/>
                  </a:moveTo>
                  <a:lnTo>
                    <a:pt x="438912" y="300227"/>
                  </a:lnTo>
                  <a:lnTo>
                    <a:pt x="438912" y="0"/>
                  </a:lnTo>
                  <a:lnTo>
                    <a:pt x="0" y="0"/>
                  </a:lnTo>
                  <a:lnTo>
                    <a:pt x="0" y="300227"/>
                  </a:lnTo>
                  <a:close/>
                </a:path>
              </a:pathLst>
            </a:custGeom>
            <a:ln w="19050">
              <a:solidFill>
                <a:srgbClr val="C00000"/>
              </a:solidFill>
            </a:ln>
          </p:spPr>
          <p:txBody>
            <a:bodyPr wrap="square" lIns="0" tIns="0" rIns="0" bIns="0" rtlCol="0"/>
            <a:lstStyle/>
            <a:p>
              <a:endParaRPr dirty="0"/>
            </a:p>
          </p:txBody>
        </p:sp>
      </p:grpSp>
      <p:grpSp>
        <p:nvGrpSpPr>
          <p:cNvPr id="39" name="object 39"/>
          <p:cNvGrpSpPr/>
          <p:nvPr/>
        </p:nvGrpSpPr>
        <p:grpSpPr>
          <a:xfrm>
            <a:off x="3525011" y="3332352"/>
            <a:ext cx="3976115" cy="2700395"/>
            <a:chOff x="3534155" y="3342265"/>
            <a:chExt cx="3976115" cy="2700395"/>
          </a:xfrm>
        </p:grpSpPr>
        <p:pic>
          <p:nvPicPr>
            <p:cNvPr id="40" name="object 40"/>
            <p:cNvPicPr/>
            <p:nvPr/>
          </p:nvPicPr>
          <p:blipFill>
            <a:blip r:embed="rId5" cstate="print"/>
            <a:stretch>
              <a:fillRect/>
            </a:stretch>
          </p:blipFill>
          <p:spPr>
            <a:xfrm>
              <a:off x="3534155" y="3342265"/>
              <a:ext cx="2756916" cy="2016500"/>
            </a:xfrm>
            <a:prstGeom prst="rect">
              <a:avLst/>
            </a:prstGeom>
            <a:ln>
              <a:solidFill>
                <a:schemeClr val="tx2"/>
              </a:solidFill>
            </a:ln>
          </p:spPr>
        </p:pic>
        <p:pic>
          <p:nvPicPr>
            <p:cNvPr id="41" name="object 41"/>
            <p:cNvPicPr/>
            <p:nvPr/>
          </p:nvPicPr>
          <p:blipFill>
            <a:blip r:embed="rId6" cstate="print"/>
            <a:stretch>
              <a:fillRect/>
            </a:stretch>
          </p:blipFill>
          <p:spPr>
            <a:xfrm>
              <a:off x="3534155" y="5408676"/>
              <a:ext cx="3976115" cy="633984"/>
            </a:xfrm>
            <a:prstGeom prst="rect">
              <a:avLst/>
            </a:prstGeom>
            <a:ln>
              <a:solidFill>
                <a:schemeClr val="tx2"/>
              </a:solidFill>
            </a:ln>
          </p:spPr>
        </p:pic>
        <p:sp>
          <p:nvSpPr>
            <p:cNvPr id="42" name="object 42"/>
            <p:cNvSpPr/>
            <p:nvPr/>
          </p:nvSpPr>
          <p:spPr>
            <a:xfrm>
              <a:off x="5933694" y="5151882"/>
              <a:ext cx="1553210" cy="460375"/>
            </a:xfrm>
            <a:custGeom>
              <a:avLst/>
              <a:gdLst/>
              <a:ahLst/>
              <a:cxnLst/>
              <a:rect l="l" t="t" r="r" b="b"/>
              <a:pathLst>
                <a:path w="1553209" h="460375">
                  <a:moveTo>
                    <a:pt x="0" y="257556"/>
                  </a:moveTo>
                  <a:lnTo>
                    <a:pt x="376427" y="257556"/>
                  </a:lnTo>
                  <a:lnTo>
                    <a:pt x="376427" y="0"/>
                  </a:lnTo>
                  <a:lnTo>
                    <a:pt x="0" y="0"/>
                  </a:lnTo>
                  <a:lnTo>
                    <a:pt x="0" y="257556"/>
                  </a:lnTo>
                  <a:close/>
                </a:path>
                <a:path w="1553209" h="460375">
                  <a:moveTo>
                    <a:pt x="1263396" y="460248"/>
                  </a:moveTo>
                  <a:lnTo>
                    <a:pt x="1552955" y="460248"/>
                  </a:lnTo>
                  <a:lnTo>
                    <a:pt x="1552955" y="274320"/>
                  </a:lnTo>
                  <a:lnTo>
                    <a:pt x="1263396" y="274320"/>
                  </a:lnTo>
                  <a:lnTo>
                    <a:pt x="1263396" y="460248"/>
                  </a:lnTo>
                  <a:close/>
                </a:path>
              </a:pathLst>
            </a:custGeom>
            <a:ln w="19050">
              <a:solidFill>
                <a:schemeClr val="accent2"/>
              </a:solidFill>
            </a:ln>
          </p:spPr>
          <p:txBody>
            <a:bodyPr wrap="square" lIns="0" tIns="0" rIns="0" bIns="0" rtlCol="0"/>
            <a:lstStyle/>
            <a:p>
              <a:endParaRPr/>
            </a:p>
          </p:txBody>
        </p:sp>
      </p:grpSp>
      <p:sp>
        <p:nvSpPr>
          <p:cNvPr id="46" name="object 46"/>
          <p:cNvSpPr txBox="1"/>
          <p:nvPr/>
        </p:nvSpPr>
        <p:spPr>
          <a:xfrm>
            <a:off x="3201161" y="3436111"/>
            <a:ext cx="115570" cy="228268"/>
          </a:xfrm>
          <a:prstGeom prst="rect">
            <a:avLst/>
          </a:prstGeom>
        </p:spPr>
        <p:txBody>
          <a:bodyPr vert="horz" wrap="square" lIns="0" tIns="12700" rIns="0" bIns="0" rtlCol="0">
            <a:spAutoFit/>
          </a:bodyPr>
          <a:lstStyle/>
          <a:p>
            <a:pPr marL="12700">
              <a:lnSpc>
                <a:spcPct val="100000"/>
              </a:lnSpc>
              <a:spcBef>
                <a:spcPts val="100"/>
              </a:spcBef>
            </a:pPr>
            <a:r>
              <a:rPr sz="1400" b="1" spc="-50">
                <a:solidFill>
                  <a:srgbClr val="FFFFFF"/>
                </a:solidFill>
                <a:latin typeface="Arial" panose="020B0604020202020204" pitchFamily="34" charset="0"/>
                <a:cs typeface="Arial" panose="020B0604020202020204" pitchFamily="34" charset="0"/>
              </a:rPr>
              <a:t>4</a:t>
            </a:r>
            <a:endParaRPr sz="1400">
              <a:latin typeface="Arial" panose="020B0604020202020204" pitchFamily="34" charset="0"/>
              <a:cs typeface="Arial" panose="020B0604020202020204" pitchFamily="34" charset="0"/>
            </a:endParaRPr>
          </a:p>
        </p:txBody>
      </p:sp>
      <p:grpSp>
        <p:nvGrpSpPr>
          <p:cNvPr id="47" name="object 47"/>
          <p:cNvGrpSpPr/>
          <p:nvPr/>
        </p:nvGrpSpPr>
        <p:grpSpPr>
          <a:xfrm>
            <a:off x="3525011" y="6151041"/>
            <a:ext cx="1876043" cy="802922"/>
            <a:chOff x="3595115" y="6151041"/>
            <a:chExt cx="1876043" cy="802922"/>
          </a:xfrm>
        </p:grpSpPr>
        <p:pic>
          <p:nvPicPr>
            <p:cNvPr id="48" name="object 48"/>
            <p:cNvPicPr/>
            <p:nvPr/>
          </p:nvPicPr>
          <p:blipFill>
            <a:blip r:embed="rId7" cstate="print"/>
            <a:stretch>
              <a:fillRect/>
            </a:stretch>
          </p:blipFill>
          <p:spPr>
            <a:xfrm>
              <a:off x="3595115" y="6151041"/>
              <a:ext cx="1876043" cy="802922"/>
            </a:xfrm>
            <a:prstGeom prst="rect">
              <a:avLst/>
            </a:prstGeom>
            <a:ln>
              <a:solidFill>
                <a:schemeClr val="tx2"/>
              </a:solidFill>
            </a:ln>
          </p:spPr>
        </p:pic>
        <p:sp>
          <p:nvSpPr>
            <p:cNvPr id="49" name="object 49"/>
            <p:cNvSpPr/>
            <p:nvPr/>
          </p:nvSpPr>
          <p:spPr>
            <a:xfrm>
              <a:off x="5199404" y="6842897"/>
              <a:ext cx="265937" cy="110489"/>
            </a:xfrm>
            <a:custGeom>
              <a:avLst/>
              <a:gdLst/>
              <a:ahLst/>
              <a:cxnLst/>
              <a:rect l="l" t="t" r="r" b="b"/>
              <a:pathLst>
                <a:path w="279400" h="144779">
                  <a:moveTo>
                    <a:pt x="0" y="144780"/>
                  </a:moveTo>
                  <a:lnTo>
                    <a:pt x="278891" y="144780"/>
                  </a:lnTo>
                  <a:lnTo>
                    <a:pt x="278891" y="0"/>
                  </a:lnTo>
                  <a:lnTo>
                    <a:pt x="0" y="0"/>
                  </a:lnTo>
                  <a:lnTo>
                    <a:pt x="0" y="144780"/>
                  </a:lnTo>
                  <a:close/>
                </a:path>
              </a:pathLst>
            </a:custGeom>
            <a:ln w="19050">
              <a:solidFill>
                <a:srgbClr val="C00000"/>
              </a:solidFill>
            </a:ln>
          </p:spPr>
          <p:txBody>
            <a:bodyPr wrap="square" lIns="0" tIns="0" rIns="0" bIns="0" rtlCol="0"/>
            <a:lstStyle/>
            <a:p>
              <a:endParaRPr/>
            </a:p>
          </p:txBody>
        </p:sp>
      </p:grpSp>
      <p:grpSp>
        <p:nvGrpSpPr>
          <p:cNvPr id="54" name="object 54"/>
          <p:cNvGrpSpPr/>
          <p:nvPr/>
        </p:nvGrpSpPr>
        <p:grpSpPr>
          <a:xfrm>
            <a:off x="3525011" y="7068311"/>
            <a:ext cx="2757170" cy="2085339"/>
            <a:chOff x="3549396" y="7068311"/>
            <a:chExt cx="2757170" cy="2085339"/>
          </a:xfrm>
        </p:grpSpPr>
        <p:pic>
          <p:nvPicPr>
            <p:cNvPr id="55" name="object 55"/>
            <p:cNvPicPr/>
            <p:nvPr/>
          </p:nvPicPr>
          <p:blipFill>
            <a:blip r:embed="rId8" cstate="print"/>
            <a:stretch>
              <a:fillRect/>
            </a:stretch>
          </p:blipFill>
          <p:spPr>
            <a:xfrm>
              <a:off x="3549396" y="7068311"/>
              <a:ext cx="2756916" cy="2084832"/>
            </a:xfrm>
            <a:prstGeom prst="rect">
              <a:avLst/>
            </a:prstGeom>
            <a:ln>
              <a:solidFill>
                <a:schemeClr val="tx2"/>
              </a:solidFill>
            </a:ln>
          </p:spPr>
        </p:pic>
        <p:sp>
          <p:nvSpPr>
            <p:cNvPr id="56" name="object 56"/>
            <p:cNvSpPr/>
            <p:nvPr/>
          </p:nvSpPr>
          <p:spPr>
            <a:xfrm>
              <a:off x="5086350" y="8981694"/>
              <a:ext cx="279400" cy="144780"/>
            </a:xfrm>
            <a:custGeom>
              <a:avLst/>
              <a:gdLst/>
              <a:ahLst/>
              <a:cxnLst/>
              <a:rect l="l" t="t" r="r" b="b"/>
              <a:pathLst>
                <a:path w="279400" h="144779">
                  <a:moveTo>
                    <a:pt x="0" y="144779"/>
                  </a:moveTo>
                  <a:lnTo>
                    <a:pt x="278891" y="144779"/>
                  </a:lnTo>
                  <a:lnTo>
                    <a:pt x="278891" y="0"/>
                  </a:lnTo>
                  <a:lnTo>
                    <a:pt x="0" y="0"/>
                  </a:lnTo>
                  <a:lnTo>
                    <a:pt x="0" y="144779"/>
                  </a:lnTo>
                  <a:close/>
                </a:path>
              </a:pathLst>
            </a:custGeom>
            <a:ln w="19050">
              <a:solidFill>
                <a:srgbClr val="C00000"/>
              </a:solidFill>
            </a:ln>
          </p:spPr>
          <p:txBody>
            <a:bodyPr wrap="square" lIns="0" tIns="0" rIns="0" bIns="0" rtlCol="0"/>
            <a:lstStyle/>
            <a:p>
              <a:endParaRPr/>
            </a:p>
          </p:txBody>
        </p:sp>
      </p:grpSp>
      <p:grpSp>
        <p:nvGrpSpPr>
          <p:cNvPr id="61" name="object 61"/>
          <p:cNvGrpSpPr/>
          <p:nvPr/>
        </p:nvGrpSpPr>
        <p:grpSpPr>
          <a:xfrm>
            <a:off x="3527552" y="9328210"/>
            <a:ext cx="1712595" cy="276860"/>
            <a:chOff x="3709530" y="9296781"/>
            <a:chExt cx="1712595" cy="276860"/>
          </a:xfrm>
        </p:grpSpPr>
        <p:pic>
          <p:nvPicPr>
            <p:cNvPr id="62" name="object 62"/>
            <p:cNvPicPr/>
            <p:nvPr/>
          </p:nvPicPr>
          <p:blipFill>
            <a:blip r:embed="rId9" cstate="print"/>
            <a:stretch>
              <a:fillRect/>
            </a:stretch>
          </p:blipFill>
          <p:spPr>
            <a:xfrm>
              <a:off x="3709530" y="9330544"/>
              <a:ext cx="1712597" cy="202594"/>
            </a:xfrm>
            <a:prstGeom prst="rect">
              <a:avLst/>
            </a:prstGeom>
            <a:ln>
              <a:solidFill>
                <a:schemeClr val="tx2"/>
              </a:solidFill>
            </a:ln>
          </p:spPr>
        </p:pic>
        <p:sp>
          <p:nvSpPr>
            <p:cNvPr id="63" name="object 63"/>
            <p:cNvSpPr/>
            <p:nvPr/>
          </p:nvSpPr>
          <p:spPr>
            <a:xfrm>
              <a:off x="4504181" y="9306306"/>
              <a:ext cx="701040" cy="257810"/>
            </a:xfrm>
            <a:custGeom>
              <a:avLst/>
              <a:gdLst/>
              <a:ahLst/>
              <a:cxnLst/>
              <a:rect l="l" t="t" r="r" b="b"/>
              <a:pathLst>
                <a:path w="701039" h="257809">
                  <a:moveTo>
                    <a:pt x="0" y="257556"/>
                  </a:moveTo>
                  <a:lnTo>
                    <a:pt x="701039" y="257556"/>
                  </a:lnTo>
                  <a:lnTo>
                    <a:pt x="701039" y="0"/>
                  </a:lnTo>
                  <a:lnTo>
                    <a:pt x="0" y="0"/>
                  </a:lnTo>
                  <a:lnTo>
                    <a:pt x="0" y="257556"/>
                  </a:lnTo>
                  <a:close/>
                </a:path>
              </a:pathLst>
            </a:custGeom>
            <a:ln w="19050">
              <a:solidFill>
                <a:srgbClr val="C00000"/>
              </a:solidFill>
            </a:ln>
          </p:spPr>
          <p:txBody>
            <a:bodyPr wrap="square" lIns="0" tIns="0" rIns="0" bIns="0" rtlCol="0"/>
            <a:lstStyle/>
            <a:p>
              <a:endParaRPr/>
            </a:p>
          </p:txBody>
        </p:sp>
      </p:grpSp>
      <p:grpSp>
        <p:nvGrpSpPr>
          <p:cNvPr id="68" name="object 68"/>
          <p:cNvGrpSpPr/>
          <p:nvPr/>
        </p:nvGrpSpPr>
        <p:grpSpPr>
          <a:xfrm>
            <a:off x="3525011" y="2301239"/>
            <a:ext cx="3054350" cy="490855"/>
            <a:chOff x="3525011" y="2301239"/>
            <a:chExt cx="3054350" cy="490855"/>
          </a:xfrm>
        </p:grpSpPr>
        <p:pic>
          <p:nvPicPr>
            <p:cNvPr id="69" name="object 69"/>
            <p:cNvPicPr/>
            <p:nvPr/>
          </p:nvPicPr>
          <p:blipFill>
            <a:blip r:embed="rId10" cstate="print"/>
            <a:stretch>
              <a:fillRect/>
            </a:stretch>
          </p:blipFill>
          <p:spPr>
            <a:xfrm>
              <a:off x="3525011" y="2301239"/>
              <a:ext cx="3054095" cy="483107"/>
            </a:xfrm>
            <a:prstGeom prst="rect">
              <a:avLst/>
            </a:prstGeom>
            <a:ln>
              <a:solidFill>
                <a:schemeClr val="tx2"/>
              </a:solidFill>
            </a:ln>
          </p:spPr>
        </p:pic>
        <p:sp>
          <p:nvSpPr>
            <p:cNvPr id="70" name="object 70"/>
            <p:cNvSpPr/>
            <p:nvPr/>
          </p:nvSpPr>
          <p:spPr>
            <a:xfrm>
              <a:off x="3862577" y="2542793"/>
              <a:ext cx="1729739" cy="239395"/>
            </a:xfrm>
            <a:custGeom>
              <a:avLst/>
              <a:gdLst/>
              <a:ahLst/>
              <a:cxnLst/>
              <a:rect l="l" t="t" r="r" b="b"/>
              <a:pathLst>
                <a:path w="1729739" h="239394">
                  <a:moveTo>
                    <a:pt x="0" y="239268"/>
                  </a:moveTo>
                  <a:lnTo>
                    <a:pt x="1729739" y="239268"/>
                  </a:lnTo>
                  <a:lnTo>
                    <a:pt x="1729739" y="0"/>
                  </a:lnTo>
                  <a:lnTo>
                    <a:pt x="0" y="0"/>
                  </a:lnTo>
                  <a:lnTo>
                    <a:pt x="0" y="239268"/>
                  </a:lnTo>
                  <a:close/>
                </a:path>
              </a:pathLst>
            </a:custGeom>
            <a:ln w="19049">
              <a:solidFill>
                <a:srgbClr val="C00000"/>
              </a:solidFill>
            </a:ln>
          </p:spPr>
          <p:txBody>
            <a:bodyPr wrap="square" lIns="0" tIns="0" rIns="0" bIns="0" rtlCol="0"/>
            <a:lstStyle/>
            <a:p>
              <a:endParaRPr/>
            </a:p>
          </p:txBody>
        </p:sp>
      </p:grpSp>
      <p:sp>
        <p:nvSpPr>
          <p:cNvPr id="71" name="Oval 70">
            <a:extLst>
              <a:ext uri="{FF2B5EF4-FFF2-40B4-BE49-F238E27FC236}">
                <a16:creationId xmlns:a16="http://schemas.microsoft.com/office/drawing/2014/main" id="{8F65D09C-21F8-8DB9-B83F-8238641B6971}"/>
              </a:ext>
            </a:extLst>
          </p:cNvPr>
          <p:cNvSpPr/>
          <p:nvPr/>
        </p:nvSpPr>
        <p:spPr>
          <a:xfrm>
            <a:off x="3101941" y="1862935"/>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1</a:t>
            </a:r>
          </a:p>
        </p:txBody>
      </p:sp>
      <p:sp>
        <p:nvSpPr>
          <p:cNvPr id="72" name="TextBox 71">
            <a:extLst>
              <a:ext uri="{FF2B5EF4-FFF2-40B4-BE49-F238E27FC236}">
                <a16:creationId xmlns:a16="http://schemas.microsoft.com/office/drawing/2014/main" id="{A85044EA-E83D-5356-02D1-5539249715FA}"/>
              </a:ext>
            </a:extLst>
          </p:cNvPr>
          <p:cNvSpPr txBox="1"/>
          <p:nvPr/>
        </p:nvSpPr>
        <p:spPr>
          <a:xfrm>
            <a:off x="296891" y="2696395"/>
            <a:ext cx="2695927" cy="5424562"/>
          </a:xfrm>
          <a:prstGeom prst="rect">
            <a:avLst/>
          </a:prstGeom>
          <a:noFill/>
        </p:spPr>
        <p:txBody>
          <a:bodyPr wrap="square" rtlCol="0">
            <a:spAutoFit/>
          </a:bodyPr>
          <a:lstStyle/>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Navigate to the </a:t>
            </a:r>
            <a:r>
              <a:rPr lang="en-US" sz="1050" b="1" dirty="0">
                <a:solidFill>
                  <a:schemeClr val="tx1"/>
                </a:solidFill>
                <a:latin typeface="Arial" panose="020B0604020202020204" pitchFamily="34" charset="0"/>
                <a:cs typeface="Arial" panose="020B0604020202020204" pitchFamily="34" charset="0"/>
              </a:rPr>
              <a:t>RFQs </a:t>
            </a:r>
            <a:r>
              <a:rPr lang="en-US" sz="1050" dirty="0">
                <a:solidFill>
                  <a:schemeClr val="tx1"/>
                </a:solidFill>
                <a:latin typeface="Arial" panose="020B0604020202020204" pitchFamily="34" charset="0"/>
                <a:cs typeface="Arial" panose="020B0604020202020204" pitchFamily="34" charset="0"/>
              </a:rPr>
              <a:t>tab in the main menu to see active Requests for Quotation (RFQ)</a:t>
            </a:r>
          </a:p>
          <a:p>
            <a:pPr marL="228600" indent="-228600">
              <a:buFont typeface="+mj-lt"/>
              <a:buAutoNum type="arabicPeriod"/>
            </a:pPr>
            <a:endParaRPr lang="en-US" sz="105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Choose the RFQ you wish to respond to by clicking on its name (blue link) under </a:t>
            </a:r>
            <a:r>
              <a:rPr lang="en-US" sz="1050" b="1" dirty="0">
                <a:solidFill>
                  <a:schemeClr val="tx1"/>
                </a:solidFill>
                <a:latin typeface="Arial" panose="020B0604020202020204" pitchFamily="34" charset="0"/>
                <a:cs typeface="Arial" panose="020B0604020202020204" pitchFamily="34" charset="0"/>
              </a:rPr>
              <a:t>RFQ Name </a:t>
            </a:r>
            <a:r>
              <a:rPr lang="en-US" sz="1050" dirty="0">
                <a:solidFill>
                  <a:schemeClr val="tx1"/>
                </a:solidFill>
                <a:latin typeface="Arial" panose="020B0604020202020204" pitchFamily="34" charset="0"/>
                <a:cs typeface="Arial" panose="020B0604020202020204" pitchFamily="34" charset="0"/>
              </a:rPr>
              <a:t>column</a:t>
            </a:r>
          </a:p>
          <a:p>
            <a:pPr marL="228600" indent="-228600">
              <a:buFont typeface="+mj-lt"/>
              <a:buAutoNum type="arabicPeriod"/>
            </a:pPr>
            <a:endParaRPr lang="en-US" sz="105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Review the </a:t>
            </a:r>
            <a:r>
              <a:rPr lang="en-US" sz="1050" b="1" dirty="0">
                <a:solidFill>
                  <a:schemeClr val="tx1"/>
                </a:solidFill>
                <a:latin typeface="Arial" panose="020B0604020202020204" pitchFamily="34" charset="0"/>
                <a:cs typeface="Arial" panose="020B0604020202020204" pitchFamily="34" charset="0"/>
              </a:rPr>
              <a:t>RFQ information </a:t>
            </a:r>
            <a:r>
              <a:rPr lang="en-US" sz="1050" dirty="0">
                <a:solidFill>
                  <a:schemeClr val="tx1"/>
                </a:solidFill>
                <a:latin typeface="Arial" panose="020B0604020202020204" pitchFamily="34" charset="0"/>
                <a:cs typeface="Arial" panose="020B0604020202020204" pitchFamily="34" charset="0"/>
              </a:rPr>
              <a:t>and then click the </a:t>
            </a:r>
            <a:r>
              <a:rPr lang="en-US" sz="1050" b="1" dirty="0">
                <a:solidFill>
                  <a:schemeClr val="tx1"/>
                </a:solidFill>
                <a:latin typeface="Arial" panose="020B0604020202020204" pitchFamily="34" charset="0"/>
                <a:cs typeface="Arial" panose="020B0604020202020204" pitchFamily="34" charset="0"/>
              </a:rPr>
              <a:t>Create Quote </a:t>
            </a:r>
            <a:r>
              <a:rPr lang="en-US" sz="1050" dirty="0">
                <a:solidFill>
                  <a:schemeClr val="tx1"/>
                </a:solidFill>
                <a:latin typeface="Arial" panose="020B0604020202020204" pitchFamily="34" charset="0"/>
                <a:cs typeface="Arial" panose="020B0604020202020204" pitchFamily="34" charset="0"/>
              </a:rPr>
              <a:t>button to start your quote submission </a:t>
            </a:r>
          </a:p>
          <a:p>
            <a:pPr marL="228600" indent="-228600">
              <a:buFont typeface="+mj-lt"/>
              <a:buAutoNum type="arabicPeriod"/>
            </a:pPr>
            <a:endParaRPr lang="en-US" sz="1050" dirty="0">
              <a:latin typeface="Arial" panose="020B0604020202020204" pitchFamily="34" charset="0"/>
              <a:cs typeface="Arial" panose="020B0604020202020204" pitchFamily="34" charset="0"/>
            </a:endParaRPr>
          </a:p>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Enter </a:t>
            </a:r>
            <a:r>
              <a:rPr lang="en-US" sz="1050" b="1" dirty="0">
                <a:solidFill>
                  <a:schemeClr val="tx1"/>
                </a:solidFill>
                <a:latin typeface="Arial" panose="020B0604020202020204" pitchFamily="34" charset="0"/>
                <a:cs typeface="Arial" panose="020B0604020202020204" pitchFamily="34" charset="0"/>
              </a:rPr>
              <a:t>details requested </a:t>
            </a:r>
            <a:r>
              <a:rPr lang="en-US" sz="1050" dirty="0">
                <a:solidFill>
                  <a:schemeClr val="tx1"/>
                </a:solidFill>
                <a:latin typeface="Arial" panose="020B0604020202020204" pitchFamily="34" charset="0"/>
                <a:cs typeface="Arial" panose="020B0604020202020204" pitchFamily="34" charset="0"/>
              </a:rPr>
              <a:t>to initiate the quote process and click </a:t>
            </a:r>
            <a:r>
              <a:rPr lang="en-US" sz="1050" b="1" dirty="0">
                <a:solidFill>
                  <a:schemeClr val="tx1"/>
                </a:solidFill>
                <a:latin typeface="Arial" panose="020B0604020202020204" pitchFamily="34" charset="0"/>
                <a:cs typeface="Arial" panose="020B0604020202020204" pitchFamily="34" charset="0"/>
              </a:rPr>
              <a:t>Next (</a:t>
            </a:r>
            <a:r>
              <a:rPr lang="en-US" sz="1050" dirty="0">
                <a:solidFill>
                  <a:schemeClr val="tx1"/>
                </a:solidFill>
                <a:latin typeface="Arial" panose="020B0604020202020204" pitchFamily="34" charset="0"/>
                <a:cs typeface="Arial" panose="020B0604020202020204" pitchFamily="34" charset="0"/>
              </a:rPr>
              <a:t>the quote record is created and ready for quote details and line items to be added) </a:t>
            </a:r>
          </a:p>
          <a:p>
            <a:pPr marL="228600" indent="-228600">
              <a:buFont typeface="+mj-lt"/>
              <a:buAutoNum type="arabicPeriod"/>
            </a:pPr>
            <a:endParaRPr lang="en-US" sz="105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Navigate to the </a:t>
            </a:r>
            <a:r>
              <a:rPr lang="en-US" sz="1050" b="1" dirty="0">
                <a:solidFill>
                  <a:schemeClr val="tx1"/>
                </a:solidFill>
                <a:latin typeface="Arial" panose="020B0604020202020204" pitchFamily="34" charset="0"/>
                <a:cs typeface="Arial" panose="020B0604020202020204" pitchFamily="34" charset="0"/>
              </a:rPr>
              <a:t>Quote Line Items </a:t>
            </a:r>
            <a:r>
              <a:rPr lang="en-US" sz="1050" dirty="0">
                <a:solidFill>
                  <a:schemeClr val="tx1"/>
                </a:solidFill>
                <a:latin typeface="Arial" panose="020B0604020202020204" pitchFamily="34" charset="0"/>
                <a:cs typeface="Arial" panose="020B0604020202020204" pitchFamily="34" charset="0"/>
              </a:rPr>
              <a:t>section and click </a:t>
            </a:r>
            <a:r>
              <a:rPr lang="en-US" sz="1050" b="1" dirty="0">
                <a:solidFill>
                  <a:schemeClr val="tx1"/>
                </a:solidFill>
                <a:latin typeface="Arial" panose="020B0604020202020204" pitchFamily="34" charset="0"/>
                <a:cs typeface="Arial" panose="020B0604020202020204" pitchFamily="34" charset="0"/>
              </a:rPr>
              <a:t>New </a:t>
            </a:r>
            <a:r>
              <a:rPr lang="en-US" sz="1050" dirty="0">
                <a:solidFill>
                  <a:schemeClr val="tx1"/>
                </a:solidFill>
                <a:latin typeface="Arial" panose="020B0604020202020204" pitchFamily="34" charset="0"/>
                <a:cs typeface="Arial" panose="020B0604020202020204" pitchFamily="34" charset="0"/>
              </a:rPr>
              <a:t>to add an item to your quote</a:t>
            </a:r>
          </a:p>
          <a:p>
            <a:pPr marL="228600" indent="-228600">
              <a:buFont typeface="+mj-lt"/>
              <a:buAutoNum type="arabicPeriod"/>
            </a:pPr>
            <a:endParaRPr lang="en-US" sz="105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Select </a:t>
            </a:r>
            <a:r>
              <a:rPr lang="en-US" sz="1050" b="1" dirty="0">
                <a:solidFill>
                  <a:schemeClr val="tx1"/>
                </a:solidFill>
                <a:latin typeface="Arial" panose="020B0604020202020204" pitchFamily="34" charset="0"/>
                <a:cs typeface="Arial" panose="020B0604020202020204" pitchFamily="34" charset="0"/>
              </a:rPr>
              <a:t>Good </a:t>
            </a:r>
            <a:r>
              <a:rPr lang="en-US" sz="1050" dirty="0">
                <a:solidFill>
                  <a:schemeClr val="tx1"/>
                </a:solidFill>
                <a:latin typeface="Arial" panose="020B0604020202020204" pitchFamily="34" charset="0"/>
                <a:cs typeface="Arial" panose="020B0604020202020204" pitchFamily="34" charset="0"/>
              </a:rPr>
              <a:t>or </a:t>
            </a:r>
            <a:r>
              <a:rPr lang="en-US" sz="1050" b="1" dirty="0">
                <a:solidFill>
                  <a:schemeClr val="tx1"/>
                </a:solidFill>
                <a:latin typeface="Arial" panose="020B0604020202020204" pitchFamily="34" charset="0"/>
                <a:cs typeface="Arial" panose="020B0604020202020204" pitchFamily="34" charset="0"/>
              </a:rPr>
              <a:t>Service </a:t>
            </a:r>
            <a:r>
              <a:rPr lang="en-US" sz="1050" dirty="0">
                <a:solidFill>
                  <a:schemeClr val="tx1"/>
                </a:solidFill>
                <a:latin typeface="Arial" panose="020B0604020202020204" pitchFamily="34" charset="0"/>
                <a:cs typeface="Arial" panose="020B0604020202020204" pitchFamily="34" charset="0"/>
              </a:rPr>
              <a:t>and click </a:t>
            </a:r>
            <a:r>
              <a:rPr lang="en-US" sz="1050" b="1" dirty="0">
                <a:solidFill>
                  <a:schemeClr val="tx1"/>
                </a:solidFill>
                <a:latin typeface="Arial" panose="020B0604020202020204" pitchFamily="34" charset="0"/>
                <a:cs typeface="Arial" panose="020B0604020202020204" pitchFamily="34" charset="0"/>
              </a:rPr>
              <a:t>Next</a:t>
            </a:r>
          </a:p>
          <a:p>
            <a:pPr marL="228600" indent="-228600">
              <a:buFont typeface="+mj-lt"/>
              <a:buAutoNum type="arabicPeriod"/>
            </a:pPr>
            <a:endParaRPr lang="en-US" sz="1050" b="1"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050" dirty="0">
                <a:solidFill>
                  <a:schemeClr val="tx1"/>
                </a:solidFill>
                <a:latin typeface="Arial" panose="020B0604020202020204" pitchFamily="34" charset="0"/>
                <a:cs typeface="Arial" panose="020B0604020202020204" pitchFamily="34" charset="0"/>
              </a:rPr>
              <a:t>Fill</a:t>
            </a:r>
            <a:r>
              <a:rPr lang="en-US" sz="1050" spc="-45" dirty="0">
                <a:solidFill>
                  <a:schemeClr val="tx1"/>
                </a:solidFill>
                <a:latin typeface="Arial" panose="020B0604020202020204" pitchFamily="34" charset="0"/>
                <a:cs typeface="Arial" panose="020B0604020202020204" pitchFamily="34" charset="0"/>
              </a:rPr>
              <a:t> </a:t>
            </a:r>
            <a:r>
              <a:rPr lang="en-US" sz="1050" dirty="0">
                <a:solidFill>
                  <a:schemeClr val="tx1"/>
                </a:solidFill>
                <a:latin typeface="Arial" panose="020B0604020202020204" pitchFamily="34" charset="0"/>
                <a:cs typeface="Arial" panose="020B0604020202020204" pitchFamily="34" charset="0"/>
              </a:rPr>
              <a:t>in</a:t>
            </a:r>
            <a:r>
              <a:rPr lang="en-US" sz="1050" spc="-35" dirty="0">
                <a:solidFill>
                  <a:schemeClr val="tx1"/>
                </a:solidFill>
                <a:latin typeface="Arial" panose="020B0604020202020204" pitchFamily="34" charset="0"/>
                <a:cs typeface="Arial" panose="020B0604020202020204" pitchFamily="34" charset="0"/>
              </a:rPr>
              <a:t> </a:t>
            </a:r>
            <a:r>
              <a:rPr lang="en-US" sz="1050" spc="-25" dirty="0">
                <a:solidFill>
                  <a:schemeClr val="tx1"/>
                </a:solidFill>
                <a:latin typeface="Arial" panose="020B0604020202020204" pitchFamily="34" charset="0"/>
                <a:cs typeface="Arial" panose="020B0604020202020204" pitchFamily="34" charset="0"/>
              </a:rPr>
              <a:t>the</a:t>
            </a:r>
            <a:r>
              <a:rPr lang="en-US" sz="1050" spc="-35" dirty="0">
                <a:solidFill>
                  <a:schemeClr val="tx1"/>
                </a:solidFill>
                <a:latin typeface="Arial" panose="020B0604020202020204" pitchFamily="34" charset="0"/>
                <a:cs typeface="Arial" panose="020B0604020202020204" pitchFamily="34" charset="0"/>
              </a:rPr>
              <a:t> required</a:t>
            </a:r>
            <a:r>
              <a:rPr lang="en-US" sz="1050" spc="-45" dirty="0">
                <a:solidFill>
                  <a:schemeClr val="tx1"/>
                </a:solidFill>
                <a:latin typeface="Arial" panose="020B0604020202020204" pitchFamily="34" charset="0"/>
                <a:cs typeface="Arial" panose="020B0604020202020204" pitchFamily="34" charset="0"/>
              </a:rPr>
              <a:t> </a:t>
            </a:r>
            <a:r>
              <a:rPr lang="en-US" sz="1050" spc="-20" dirty="0">
                <a:solidFill>
                  <a:schemeClr val="tx1"/>
                </a:solidFill>
                <a:latin typeface="Arial" panose="020B0604020202020204" pitchFamily="34" charset="0"/>
                <a:cs typeface="Arial" panose="020B0604020202020204" pitchFamily="34" charset="0"/>
              </a:rPr>
              <a:t>information</a:t>
            </a:r>
            <a:r>
              <a:rPr lang="en-US" sz="1050" spc="-45" dirty="0">
                <a:solidFill>
                  <a:schemeClr val="tx1"/>
                </a:solidFill>
                <a:latin typeface="Arial" panose="020B0604020202020204" pitchFamily="34" charset="0"/>
                <a:cs typeface="Arial" panose="020B0604020202020204" pitchFamily="34" charset="0"/>
              </a:rPr>
              <a:t> </a:t>
            </a:r>
            <a:r>
              <a:rPr lang="en-US" sz="1050" spc="-25" dirty="0">
                <a:solidFill>
                  <a:schemeClr val="tx1"/>
                </a:solidFill>
                <a:latin typeface="Arial" panose="020B0604020202020204" pitchFamily="34" charset="0"/>
                <a:cs typeface="Arial" panose="020B0604020202020204" pitchFamily="34" charset="0"/>
              </a:rPr>
              <a:t>for</a:t>
            </a:r>
            <a:r>
              <a:rPr lang="en-US" sz="1050" spc="-20" dirty="0">
                <a:solidFill>
                  <a:schemeClr val="tx1"/>
                </a:solidFill>
                <a:latin typeface="Arial" panose="020B0604020202020204" pitchFamily="34" charset="0"/>
                <a:cs typeface="Arial" panose="020B0604020202020204" pitchFamily="34" charset="0"/>
              </a:rPr>
              <a:t> </a:t>
            </a:r>
            <a:r>
              <a:rPr lang="en-US" sz="1050" spc="-30" dirty="0">
                <a:solidFill>
                  <a:schemeClr val="tx1"/>
                </a:solidFill>
                <a:latin typeface="Arial" panose="020B0604020202020204" pitchFamily="34" charset="0"/>
                <a:cs typeface="Arial" panose="020B0604020202020204" pitchFamily="34" charset="0"/>
              </a:rPr>
              <a:t>the</a:t>
            </a:r>
            <a:r>
              <a:rPr lang="en-US" sz="1050" spc="-45" dirty="0">
                <a:solidFill>
                  <a:schemeClr val="tx1"/>
                </a:solidFill>
                <a:latin typeface="Arial" panose="020B0604020202020204" pitchFamily="34" charset="0"/>
                <a:cs typeface="Arial" panose="020B0604020202020204" pitchFamily="34" charset="0"/>
              </a:rPr>
              <a:t> </a:t>
            </a:r>
            <a:r>
              <a:rPr lang="en-US" sz="1050" spc="-20" dirty="0">
                <a:solidFill>
                  <a:schemeClr val="tx1"/>
                </a:solidFill>
                <a:latin typeface="Arial" panose="020B0604020202020204" pitchFamily="34" charset="0"/>
                <a:cs typeface="Arial" panose="020B0604020202020204" pitchFamily="34" charset="0"/>
              </a:rPr>
              <a:t>item and </a:t>
            </a:r>
            <a:r>
              <a:rPr lang="en-US" sz="1050" spc="-30" dirty="0">
                <a:solidFill>
                  <a:schemeClr val="tx1"/>
                </a:solidFill>
                <a:latin typeface="Arial" panose="020B0604020202020204" pitchFamily="34" charset="0"/>
                <a:cs typeface="Arial" panose="020B0604020202020204" pitchFamily="34" charset="0"/>
              </a:rPr>
              <a:t>click</a:t>
            </a:r>
            <a:r>
              <a:rPr lang="en-US" sz="1050" spc="-40" dirty="0">
                <a:solidFill>
                  <a:schemeClr val="tx1"/>
                </a:solidFill>
                <a:latin typeface="Arial" panose="020B0604020202020204" pitchFamily="34" charset="0"/>
                <a:cs typeface="Arial" panose="020B0604020202020204" pitchFamily="34" charset="0"/>
              </a:rPr>
              <a:t> </a:t>
            </a:r>
            <a:r>
              <a:rPr lang="en-US" sz="1050" b="1" spc="-80" dirty="0">
                <a:solidFill>
                  <a:schemeClr val="tx1"/>
                </a:solidFill>
                <a:latin typeface="Arial" panose="020B0604020202020204" pitchFamily="34" charset="0"/>
                <a:cs typeface="Arial" panose="020B0604020202020204" pitchFamily="34" charset="0"/>
              </a:rPr>
              <a:t>Save</a:t>
            </a:r>
            <a:r>
              <a:rPr lang="en-US" sz="1050" b="1" spc="-30" dirty="0">
                <a:solidFill>
                  <a:schemeClr val="tx1"/>
                </a:solidFill>
                <a:latin typeface="Arial" panose="020B0604020202020204" pitchFamily="34" charset="0"/>
                <a:cs typeface="Arial" panose="020B0604020202020204" pitchFamily="34" charset="0"/>
              </a:rPr>
              <a:t> </a:t>
            </a:r>
            <a:r>
              <a:rPr lang="en-US" sz="1050" spc="-50" dirty="0">
                <a:solidFill>
                  <a:schemeClr val="tx1"/>
                </a:solidFill>
                <a:latin typeface="Arial" panose="020B0604020202020204" pitchFamily="34" charset="0"/>
                <a:cs typeface="Arial" panose="020B0604020202020204" pitchFamily="34" charset="0"/>
              </a:rPr>
              <a:t>to</a:t>
            </a:r>
            <a:r>
              <a:rPr lang="en-US" sz="1050" spc="-35" dirty="0">
                <a:solidFill>
                  <a:schemeClr val="tx1"/>
                </a:solidFill>
                <a:latin typeface="Arial" panose="020B0604020202020204" pitchFamily="34" charset="0"/>
                <a:cs typeface="Arial" panose="020B0604020202020204" pitchFamily="34" charset="0"/>
              </a:rPr>
              <a:t> </a:t>
            </a:r>
            <a:r>
              <a:rPr lang="en-US" sz="1050" spc="-50" dirty="0">
                <a:solidFill>
                  <a:schemeClr val="tx1"/>
                </a:solidFill>
                <a:latin typeface="Arial" panose="020B0604020202020204" pitchFamily="34" charset="0"/>
                <a:cs typeface="Arial" panose="020B0604020202020204" pitchFamily="34" charset="0"/>
              </a:rPr>
              <a:t>record </a:t>
            </a:r>
            <a:r>
              <a:rPr lang="en-US" sz="1050" spc="-25" dirty="0">
                <a:solidFill>
                  <a:schemeClr val="tx1"/>
                </a:solidFill>
                <a:latin typeface="Arial" panose="020B0604020202020204" pitchFamily="34" charset="0"/>
                <a:cs typeface="Arial" panose="020B0604020202020204" pitchFamily="34" charset="0"/>
              </a:rPr>
              <a:t>the</a:t>
            </a:r>
            <a:r>
              <a:rPr lang="en-US" sz="1050" spc="-35" dirty="0">
                <a:solidFill>
                  <a:schemeClr val="tx1"/>
                </a:solidFill>
                <a:latin typeface="Arial" panose="020B0604020202020204" pitchFamily="34" charset="0"/>
                <a:cs typeface="Arial" panose="020B0604020202020204" pitchFamily="34" charset="0"/>
              </a:rPr>
              <a:t> </a:t>
            </a:r>
            <a:r>
              <a:rPr lang="en-US" sz="1050" spc="-25" dirty="0">
                <a:solidFill>
                  <a:schemeClr val="tx1"/>
                </a:solidFill>
                <a:latin typeface="Arial" panose="020B0604020202020204" pitchFamily="34" charset="0"/>
                <a:cs typeface="Arial" panose="020B0604020202020204" pitchFamily="34" charset="0"/>
              </a:rPr>
              <a:t>item</a:t>
            </a:r>
            <a:r>
              <a:rPr lang="en-US" sz="1050" spc="-60" dirty="0">
                <a:solidFill>
                  <a:schemeClr val="tx1"/>
                </a:solidFill>
                <a:latin typeface="Arial" panose="020B0604020202020204" pitchFamily="34" charset="0"/>
                <a:cs typeface="Arial" panose="020B0604020202020204" pitchFamily="34" charset="0"/>
              </a:rPr>
              <a:t> </a:t>
            </a:r>
            <a:r>
              <a:rPr lang="en-US" sz="1050" spc="-50" dirty="0">
                <a:solidFill>
                  <a:schemeClr val="tx1"/>
                </a:solidFill>
                <a:latin typeface="Arial" panose="020B0604020202020204" pitchFamily="34" charset="0"/>
                <a:cs typeface="Arial" panose="020B0604020202020204" pitchFamily="34" charset="0"/>
              </a:rPr>
              <a:t>to</a:t>
            </a:r>
            <a:r>
              <a:rPr lang="en-US" sz="1050" spc="-30" dirty="0">
                <a:solidFill>
                  <a:schemeClr val="tx1"/>
                </a:solidFill>
                <a:latin typeface="Arial" panose="020B0604020202020204" pitchFamily="34" charset="0"/>
                <a:cs typeface="Arial" panose="020B0604020202020204" pitchFamily="34" charset="0"/>
              </a:rPr>
              <a:t> </a:t>
            </a:r>
            <a:r>
              <a:rPr lang="en-US" sz="1050" spc="-50" dirty="0">
                <a:solidFill>
                  <a:schemeClr val="tx1"/>
                </a:solidFill>
                <a:latin typeface="Arial" panose="020B0604020202020204" pitchFamily="34" charset="0"/>
                <a:cs typeface="Arial" panose="020B0604020202020204" pitchFamily="34" charset="0"/>
              </a:rPr>
              <a:t>your</a:t>
            </a:r>
            <a:r>
              <a:rPr lang="en-US" sz="1050" spc="-45" dirty="0">
                <a:solidFill>
                  <a:schemeClr val="tx1"/>
                </a:solidFill>
                <a:latin typeface="Arial" panose="020B0604020202020204" pitchFamily="34" charset="0"/>
                <a:cs typeface="Arial" panose="020B0604020202020204" pitchFamily="34" charset="0"/>
              </a:rPr>
              <a:t> </a:t>
            </a:r>
            <a:r>
              <a:rPr lang="en-US" sz="1050" spc="-10" dirty="0">
                <a:solidFill>
                  <a:schemeClr val="tx1"/>
                </a:solidFill>
                <a:latin typeface="Arial" panose="020B0604020202020204" pitchFamily="34" charset="0"/>
                <a:cs typeface="Arial" panose="020B0604020202020204" pitchFamily="34" charset="0"/>
              </a:rPr>
              <a:t>quote</a:t>
            </a:r>
          </a:p>
          <a:p>
            <a:endParaRPr lang="en-US" sz="1050" spc="-10" dirty="0">
              <a:solidFill>
                <a:schemeClr val="tx1"/>
              </a:solidFill>
              <a:latin typeface="Arial" panose="020B0604020202020204" pitchFamily="34" charset="0"/>
              <a:cs typeface="Arial" panose="020B0604020202020204" pitchFamily="34" charset="0"/>
            </a:endParaRPr>
          </a:p>
          <a:p>
            <a:r>
              <a:rPr lang="en-US" sz="1050" b="1" i="1" spc="-10" dirty="0">
                <a:solidFill>
                  <a:schemeClr val="tx1"/>
                </a:solidFill>
                <a:latin typeface="Arial" panose="020B0604020202020204" pitchFamily="34" charset="0"/>
                <a:cs typeface="Arial" panose="020B0604020202020204" pitchFamily="34" charset="0"/>
              </a:rPr>
              <a:t>Note: </a:t>
            </a:r>
            <a:r>
              <a:rPr lang="en-US" sz="1050" i="1" dirty="0">
                <a:solidFill>
                  <a:srgbClr val="151515"/>
                </a:solidFill>
                <a:latin typeface="Arial" panose="020B0604020202020204" pitchFamily="34" charset="0"/>
                <a:cs typeface="Arial" panose="020B0604020202020204" pitchFamily="34" charset="0"/>
              </a:rPr>
              <a:t>Repeat Steps 5-7, as needed, to add additional line items to the quote</a:t>
            </a:r>
            <a:endParaRPr lang="en-US" sz="1050" i="1"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endParaRPr lang="en-US" sz="105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endParaRPr lang="en-US" sz="1050" dirty="0">
              <a:latin typeface="Arial" panose="020B0604020202020204" pitchFamily="34" charset="0"/>
              <a:cs typeface="Arial" panose="020B0604020202020204" pitchFamily="34" charset="0"/>
            </a:endParaRPr>
          </a:p>
        </p:txBody>
      </p:sp>
      <p:sp>
        <p:nvSpPr>
          <p:cNvPr id="73" name="Oval 72">
            <a:extLst>
              <a:ext uri="{FF2B5EF4-FFF2-40B4-BE49-F238E27FC236}">
                <a16:creationId xmlns:a16="http://schemas.microsoft.com/office/drawing/2014/main" id="{4DE849B3-B56A-1E3B-C5AA-4140F904D196}"/>
              </a:ext>
            </a:extLst>
          </p:cNvPr>
          <p:cNvSpPr/>
          <p:nvPr/>
        </p:nvSpPr>
        <p:spPr>
          <a:xfrm>
            <a:off x="3096960" y="2404243"/>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2</a:t>
            </a:r>
          </a:p>
        </p:txBody>
      </p:sp>
      <p:sp>
        <p:nvSpPr>
          <p:cNvPr id="74" name="Oval 73">
            <a:extLst>
              <a:ext uri="{FF2B5EF4-FFF2-40B4-BE49-F238E27FC236}">
                <a16:creationId xmlns:a16="http://schemas.microsoft.com/office/drawing/2014/main" id="{FFA4D5A1-A8EF-4802-DB98-910B8CD15420}"/>
              </a:ext>
            </a:extLst>
          </p:cNvPr>
          <p:cNvSpPr/>
          <p:nvPr/>
        </p:nvSpPr>
        <p:spPr>
          <a:xfrm>
            <a:off x="3096959" y="2945551"/>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3</a:t>
            </a:r>
          </a:p>
        </p:txBody>
      </p:sp>
      <p:sp>
        <p:nvSpPr>
          <p:cNvPr id="75" name="Oval 74">
            <a:extLst>
              <a:ext uri="{FF2B5EF4-FFF2-40B4-BE49-F238E27FC236}">
                <a16:creationId xmlns:a16="http://schemas.microsoft.com/office/drawing/2014/main" id="{5A98139C-96E2-C791-09E4-C700255F1F01}"/>
              </a:ext>
            </a:extLst>
          </p:cNvPr>
          <p:cNvSpPr/>
          <p:nvPr/>
        </p:nvSpPr>
        <p:spPr>
          <a:xfrm>
            <a:off x="3104869" y="3434405"/>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4</a:t>
            </a:r>
          </a:p>
        </p:txBody>
      </p:sp>
      <p:sp>
        <p:nvSpPr>
          <p:cNvPr id="76" name="Oval 75">
            <a:extLst>
              <a:ext uri="{FF2B5EF4-FFF2-40B4-BE49-F238E27FC236}">
                <a16:creationId xmlns:a16="http://schemas.microsoft.com/office/drawing/2014/main" id="{D2AFA38F-79A5-DC86-DAC2-19F2181BEB3A}"/>
              </a:ext>
            </a:extLst>
          </p:cNvPr>
          <p:cNvSpPr/>
          <p:nvPr/>
        </p:nvSpPr>
        <p:spPr>
          <a:xfrm>
            <a:off x="3096958" y="5385985"/>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5</a:t>
            </a:r>
          </a:p>
        </p:txBody>
      </p:sp>
      <p:sp>
        <p:nvSpPr>
          <p:cNvPr id="77" name="Oval 76">
            <a:extLst>
              <a:ext uri="{FF2B5EF4-FFF2-40B4-BE49-F238E27FC236}">
                <a16:creationId xmlns:a16="http://schemas.microsoft.com/office/drawing/2014/main" id="{DA2BF965-8383-3998-6912-A2459AF149E2}"/>
              </a:ext>
            </a:extLst>
          </p:cNvPr>
          <p:cNvSpPr/>
          <p:nvPr/>
        </p:nvSpPr>
        <p:spPr>
          <a:xfrm>
            <a:off x="3096958" y="6112261"/>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6</a:t>
            </a:r>
          </a:p>
        </p:txBody>
      </p:sp>
      <p:sp>
        <p:nvSpPr>
          <p:cNvPr id="78" name="Oval 77">
            <a:extLst>
              <a:ext uri="{FF2B5EF4-FFF2-40B4-BE49-F238E27FC236}">
                <a16:creationId xmlns:a16="http://schemas.microsoft.com/office/drawing/2014/main" id="{9018143A-46A2-F198-0701-4F60F7502D8E}"/>
              </a:ext>
            </a:extLst>
          </p:cNvPr>
          <p:cNvSpPr/>
          <p:nvPr/>
        </p:nvSpPr>
        <p:spPr>
          <a:xfrm>
            <a:off x="3096958" y="7055112"/>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7</a:t>
            </a:r>
          </a:p>
        </p:txBody>
      </p:sp>
      <p:sp>
        <p:nvSpPr>
          <p:cNvPr id="79" name="Oval 78">
            <a:extLst>
              <a:ext uri="{FF2B5EF4-FFF2-40B4-BE49-F238E27FC236}">
                <a16:creationId xmlns:a16="http://schemas.microsoft.com/office/drawing/2014/main" id="{ED38C484-BDEB-2134-D525-7421838A349C}"/>
              </a:ext>
            </a:extLst>
          </p:cNvPr>
          <p:cNvSpPr/>
          <p:nvPr/>
        </p:nvSpPr>
        <p:spPr>
          <a:xfrm>
            <a:off x="3128018" y="9305996"/>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8</a:t>
            </a:r>
          </a:p>
        </p:txBody>
      </p:sp>
      <p:pic>
        <p:nvPicPr>
          <p:cNvPr id="8" name="Picture 7">
            <a:extLst>
              <a:ext uri="{FF2B5EF4-FFF2-40B4-BE49-F238E27FC236}">
                <a16:creationId xmlns:a16="http://schemas.microsoft.com/office/drawing/2014/main" id="{03AE33B5-E797-1252-B261-83870BE140F0}"/>
              </a:ext>
            </a:extLst>
          </p:cNvPr>
          <p:cNvPicPr>
            <a:picLocks noChangeAspect="1"/>
          </p:cNvPicPr>
          <p:nvPr/>
        </p:nvPicPr>
        <p:blipFill>
          <a:blip r:embed="rId11"/>
          <a:stretch>
            <a:fillRect/>
          </a:stretch>
        </p:blipFill>
        <p:spPr>
          <a:xfrm>
            <a:off x="3525011" y="2838537"/>
            <a:ext cx="2983700" cy="437609"/>
          </a:xfrm>
          <a:prstGeom prst="rect">
            <a:avLst/>
          </a:prstGeom>
          <a:ln>
            <a:solidFill>
              <a:srgbClr val="002060"/>
            </a:solidFill>
          </a:ln>
        </p:spPr>
      </p:pic>
      <p:sp>
        <p:nvSpPr>
          <p:cNvPr id="9" name="Rectangle 8">
            <a:extLst>
              <a:ext uri="{FF2B5EF4-FFF2-40B4-BE49-F238E27FC236}">
                <a16:creationId xmlns:a16="http://schemas.microsoft.com/office/drawing/2014/main" id="{3F15C40E-6FD2-83D3-40DE-E49E9A140D2B}"/>
              </a:ext>
            </a:extLst>
          </p:cNvPr>
          <p:cNvSpPr/>
          <p:nvPr/>
        </p:nvSpPr>
        <p:spPr>
          <a:xfrm>
            <a:off x="4430012" y="2938904"/>
            <a:ext cx="965225" cy="243341"/>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81227" y="133858"/>
            <a:ext cx="6081573" cy="566822"/>
          </a:xfrm>
          <a:prstGeom prst="rect">
            <a:avLst/>
          </a:prstGeom>
        </p:spPr>
        <p:txBody>
          <a:bodyPr vert="horz" wrap="square" lIns="0" tIns="12700" rIns="0" bIns="0" rtlCol="0">
            <a:spAutoFit/>
          </a:bodyPr>
          <a:lstStyle/>
          <a:p>
            <a:pPr marL="12700">
              <a:lnSpc>
                <a:spcPct val="100000"/>
              </a:lnSpc>
              <a:spcBef>
                <a:spcPts val="100"/>
              </a:spcBef>
            </a:pPr>
            <a:r>
              <a:rPr lang="en-US" b="1">
                <a:solidFill>
                  <a:srgbClr val="FFFFFF"/>
                </a:solidFill>
                <a:latin typeface="Arial" panose="020B0604020202020204" pitchFamily="34" charset="0"/>
                <a:cs typeface="Arial" panose="020B0604020202020204" pitchFamily="34" charset="0"/>
              </a:rPr>
              <a:t>DEMES</a:t>
            </a:r>
            <a:r>
              <a:rPr b="1">
                <a:solidFill>
                  <a:srgbClr val="FFFFFF"/>
                </a:solidFill>
                <a:latin typeface="Arial" panose="020B0604020202020204" pitchFamily="34" charset="0"/>
                <a:cs typeface="Arial" panose="020B0604020202020204" pitchFamily="34" charset="0"/>
              </a:rPr>
              <a:t> Gr</a:t>
            </a:r>
            <a:r>
              <a:rPr lang="en-US" b="1">
                <a:solidFill>
                  <a:srgbClr val="FFFFFF"/>
                </a:solidFill>
                <a:latin typeface="Arial" panose="020B0604020202020204" pitchFamily="34" charset="0"/>
                <a:cs typeface="Arial" panose="020B0604020202020204" pitchFamily="34" charset="0"/>
              </a:rPr>
              <a:t>a</a:t>
            </a:r>
            <a:r>
              <a:rPr b="1">
                <a:solidFill>
                  <a:srgbClr val="FFFFFF"/>
                </a:solidFill>
                <a:latin typeface="Arial" panose="020B0604020202020204" pitchFamily="34" charset="0"/>
                <a:cs typeface="Arial" panose="020B0604020202020204" pitchFamily="34" charset="0"/>
              </a:rPr>
              <a:t>y Sky Procurement - </a:t>
            </a:r>
            <a:r>
              <a:rPr b="1" i="1">
                <a:solidFill>
                  <a:srgbClr val="FFFFFF"/>
                </a:solidFill>
                <a:latin typeface="Arial" panose="020B0604020202020204" pitchFamily="34" charset="0"/>
                <a:cs typeface="Arial" panose="020B0604020202020204" pitchFamily="34" charset="0"/>
              </a:rPr>
              <a:t>Quick Reference Guide</a:t>
            </a:r>
            <a:endParaRPr>
              <a:latin typeface="Arial" panose="020B0604020202020204" pitchFamily="34" charset="0"/>
              <a:cs typeface="Arial" panose="020B0604020202020204" pitchFamily="34" charset="0"/>
            </a:endParaRPr>
          </a:p>
          <a:p>
            <a:pPr marL="12700">
              <a:lnSpc>
                <a:spcPct val="100000"/>
              </a:lnSpc>
              <a:spcBef>
                <a:spcPts val="25"/>
              </a:spcBef>
            </a:pPr>
            <a:r>
              <a:rPr b="1">
                <a:solidFill>
                  <a:srgbClr val="FFFFFF"/>
                </a:solidFill>
                <a:latin typeface="Arial" panose="020B0604020202020204" pitchFamily="34" charset="0"/>
                <a:cs typeface="Arial" panose="020B0604020202020204" pitchFamily="34" charset="0"/>
              </a:rPr>
              <a:t>How to Submit an Invoice through the Vendor Portal</a:t>
            </a:r>
            <a:endParaRPr>
              <a:latin typeface="Arial" panose="020B0604020202020204" pitchFamily="34" charset="0"/>
              <a:cs typeface="Arial" panose="020B0604020202020204" pitchFamily="34" charset="0"/>
            </a:endParaRPr>
          </a:p>
        </p:txBody>
      </p:sp>
      <p:pic>
        <p:nvPicPr>
          <p:cNvPr id="3" name="object 3"/>
          <p:cNvPicPr/>
          <p:nvPr/>
        </p:nvPicPr>
        <p:blipFill>
          <a:blip r:embed="rId2" cstate="print"/>
          <a:stretch>
            <a:fillRect/>
          </a:stretch>
        </p:blipFill>
        <p:spPr>
          <a:xfrm>
            <a:off x="0" y="9703307"/>
            <a:ext cx="7772400" cy="355091"/>
          </a:xfrm>
          <a:prstGeom prst="rect">
            <a:avLst/>
          </a:prstGeom>
        </p:spPr>
      </p:pic>
      <p:sp>
        <p:nvSpPr>
          <p:cNvPr id="4" name="object 4"/>
          <p:cNvSpPr txBox="1"/>
          <p:nvPr/>
        </p:nvSpPr>
        <p:spPr>
          <a:xfrm>
            <a:off x="7010400" y="513715"/>
            <a:ext cx="695070" cy="197490"/>
          </a:xfrm>
          <a:prstGeom prst="rect">
            <a:avLst/>
          </a:prstGeom>
        </p:spPr>
        <p:txBody>
          <a:bodyPr vert="horz" wrap="square" lIns="0" tIns="12700" rIns="0" bIns="0" rtlCol="0">
            <a:spAutoFit/>
          </a:bodyPr>
          <a:lstStyle/>
          <a:p>
            <a:pPr marL="12700">
              <a:lnSpc>
                <a:spcPct val="100000"/>
              </a:lnSpc>
              <a:spcBef>
                <a:spcPts val="100"/>
              </a:spcBef>
            </a:pPr>
            <a:r>
              <a:rPr sz="1200" spc="55">
                <a:solidFill>
                  <a:srgbClr val="FFFFFF"/>
                </a:solidFill>
                <a:latin typeface="Arial" panose="020B0604020202020204" pitchFamily="34" charset="0"/>
                <a:cs typeface="Arial" panose="020B0604020202020204" pitchFamily="34" charset="0"/>
              </a:rPr>
              <a:t>July</a:t>
            </a:r>
            <a:r>
              <a:rPr sz="1200" spc="-65">
                <a:solidFill>
                  <a:srgbClr val="FFFFFF"/>
                </a:solidFill>
                <a:latin typeface="Arial" panose="020B0604020202020204" pitchFamily="34" charset="0"/>
                <a:cs typeface="Arial" panose="020B0604020202020204" pitchFamily="34" charset="0"/>
              </a:rPr>
              <a:t> </a:t>
            </a:r>
            <a:r>
              <a:rPr sz="1200" spc="-20">
                <a:solidFill>
                  <a:srgbClr val="FFFFFF"/>
                </a:solidFill>
                <a:latin typeface="Arial" panose="020B0604020202020204" pitchFamily="34" charset="0"/>
                <a:cs typeface="Arial" panose="020B0604020202020204" pitchFamily="34" charset="0"/>
              </a:rPr>
              <a:t>202</a:t>
            </a:r>
            <a:r>
              <a:rPr lang="en-US" sz="1200" spc="-20">
                <a:solidFill>
                  <a:srgbClr val="FFFFFF"/>
                </a:solidFill>
                <a:latin typeface="Arial" panose="020B0604020202020204" pitchFamily="34" charset="0"/>
                <a:cs typeface="Arial" panose="020B0604020202020204" pitchFamily="34" charset="0"/>
              </a:rPr>
              <a:t>5</a:t>
            </a:r>
            <a:endParaRPr sz="1200">
              <a:latin typeface="Arial" panose="020B0604020202020204" pitchFamily="34" charset="0"/>
              <a:cs typeface="Arial" panose="020B0604020202020204" pitchFamily="34" charset="0"/>
            </a:endParaRPr>
          </a:p>
        </p:txBody>
      </p:sp>
      <p:sp>
        <p:nvSpPr>
          <p:cNvPr id="5" name="object 5"/>
          <p:cNvSpPr txBox="1"/>
          <p:nvPr/>
        </p:nvSpPr>
        <p:spPr>
          <a:xfrm>
            <a:off x="290574" y="1906651"/>
            <a:ext cx="1633357" cy="366767"/>
          </a:xfrm>
          <a:prstGeom prst="rect">
            <a:avLst/>
          </a:prstGeom>
        </p:spPr>
        <p:txBody>
          <a:bodyPr vert="horz" wrap="square" lIns="0" tIns="12700" rIns="0" bIns="0" rtlCol="0">
            <a:spAutoFit/>
          </a:bodyPr>
          <a:lstStyle/>
          <a:p>
            <a:pPr marL="12700">
              <a:lnSpc>
                <a:spcPct val="100000"/>
              </a:lnSpc>
              <a:spcBef>
                <a:spcPts val="100"/>
              </a:spcBef>
            </a:pPr>
            <a:r>
              <a:rPr sz="1200" b="1">
                <a:solidFill>
                  <a:srgbClr val="09285B"/>
                </a:solidFill>
                <a:latin typeface="Arial" panose="020B0604020202020204" pitchFamily="34" charset="0"/>
                <a:cs typeface="Arial" panose="020B0604020202020204" pitchFamily="34" charset="0"/>
              </a:rPr>
              <a:t>Login To DEMES</a:t>
            </a:r>
            <a:endParaRPr sz="1200">
              <a:latin typeface="Arial" panose="020B0604020202020204" pitchFamily="34" charset="0"/>
              <a:cs typeface="Arial" panose="020B0604020202020204" pitchFamily="34" charset="0"/>
            </a:endParaRPr>
          </a:p>
          <a:p>
            <a:pPr marL="240665" indent="-227965">
              <a:lnSpc>
                <a:spcPct val="100000"/>
              </a:lnSpc>
              <a:spcBef>
                <a:spcPts val="5"/>
              </a:spcBef>
              <a:buClr>
                <a:srgbClr val="151515"/>
              </a:buClr>
              <a:buFont typeface="Arial"/>
              <a:buChar char="•"/>
              <a:tabLst>
                <a:tab pos="240665" algn="l"/>
              </a:tabLst>
            </a:pPr>
            <a:r>
              <a:rPr sz="1100" u="sng" spc="-50">
                <a:solidFill>
                  <a:srgbClr val="0C61FA"/>
                </a:solidFill>
                <a:uFill>
                  <a:solidFill>
                    <a:srgbClr val="0C61FA"/>
                  </a:solidFill>
                </a:uFill>
                <a:latin typeface="Arial" panose="020B0604020202020204" pitchFamily="34" charset="0"/>
                <a:cs typeface="Arial" panose="020B0604020202020204" pitchFamily="34" charset="0"/>
                <a:hlinkClick r:id="rId3"/>
              </a:rPr>
              <a:t>Vendor</a:t>
            </a:r>
            <a:r>
              <a:rPr sz="1100" u="sng" spc="-55">
                <a:solidFill>
                  <a:srgbClr val="0C61FA"/>
                </a:solidFill>
                <a:uFill>
                  <a:solidFill>
                    <a:srgbClr val="0C61FA"/>
                  </a:solidFill>
                </a:uFill>
                <a:latin typeface="Arial" panose="020B0604020202020204" pitchFamily="34" charset="0"/>
                <a:cs typeface="Arial" panose="020B0604020202020204" pitchFamily="34" charset="0"/>
                <a:hlinkClick r:id="rId3"/>
              </a:rPr>
              <a:t> </a:t>
            </a:r>
            <a:r>
              <a:rPr sz="1100" u="sng" spc="-10">
                <a:solidFill>
                  <a:srgbClr val="0C61FA"/>
                </a:solidFill>
                <a:uFill>
                  <a:solidFill>
                    <a:srgbClr val="0C61FA"/>
                  </a:solidFill>
                </a:uFill>
                <a:latin typeface="Arial" panose="020B0604020202020204" pitchFamily="34" charset="0"/>
                <a:cs typeface="Arial" panose="020B0604020202020204" pitchFamily="34" charset="0"/>
                <a:hlinkClick r:id="rId3"/>
              </a:rPr>
              <a:t>Portal</a:t>
            </a:r>
            <a:endParaRPr sz="1100">
              <a:latin typeface="Arial" panose="020B0604020202020204" pitchFamily="34" charset="0"/>
              <a:cs typeface="Arial" panose="020B0604020202020204" pitchFamily="34" charset="0"/>
            </a:endParaRPr>
          </a:p>
        </p:txBody>
      </p:sp>
      <p:sp>
        <p:nvSpPr>
          <p:cNvPr id="6" name="object 6"/>
          <p:cNvSpPr txBox="1"/>
          <p:nvPr/>
        </p:nvSpPr>
        <p:spPr>
          <a:xfrm>
            <a:off x="290575" y="2440051"/>
            <a:ext cx="2561156" cy="197490"/>
          </a:xfrm>
          <a:prstGeom prst="rect">
            <a:avLst/>
          </a:prstGeom>
        </p:spPr>
        <p:txBody>
          <a:bodyPr vert="horz" wrap="square" lIns="0" tIns="12700" rIns="0" bIns="0" rtlCol="0">
            <a:spAutoFit/>
          </a:bodyPr>
          <a:lstStyle/>
          <a:p>
            <a:pPr marL="12700">
              <a:lnSpc>
                <a:spcPct val="100000"/>
              </a:lnSpc>
              <a:spcBef>
                <a:spcPts val="100"/>
              </a:spcBef>
            </a:pPr>
            <a:r>
              <a:rPr lang="en-US" sz="1200" b="1">
                <a:solidFill>
                  <a:srgbClr val="09285B"/>
                </a:solidFill>
                <a:latin typeface="Arial" panose="020B0604020202020204" pitchFamily="34" charset="0"/>
                <a:cs typeface="Arial" panose="020B0604020202020204" pitchFamily="34" charset="0"/>
              </a:rPr>
              <a:t>Create to Submit Invoice Process</a:t>
            </a:r>
            <a:endParaRPr sz="1200">
              <a:latin typeface="Arial" panose="020B0604020202020204" pitchFamily="34" charset="0"/>
              <a:cs typeface="Arial" panose="020B0604020202020204" pitchFamily="34" charset="0"/>
            </a:endParaRPr>
          </a:p>
        </p:txBody>
      </p:sp>
      <p:sp>
        <p:nvSpPr>
          <p:cNvPr id="14" name="object 14"/>
          <p:cNvSpPr txBox="1"/>
          <p:nvPr/>
        </p:nvSpPr>
        <p:spPr>
          <a:xfrm>
            <a:off x="330448" y="1029394"/>
            <a:ext cx="6993890" cy="590546"/>
          </a:xfrm>
          <a:prstGeom prst="rect">
            <a:avLst/>
          </a:prstGeom>
          <a:ln w="38100">
            <a:solidFill>
              <a:srgbClr val="012F81"/>
            </a:solidFill>
          </a:ln>
        </p:spPr>
        <p:txBody>
          <a:bodyPr vert="horz" wrap="square" lIns="0" tIns="36195" rIns="0" bIns="0" rtlCol="0">
            <a:spAutoFit/>
          </a:bodyPr>
          <a:lstStyle/>
          <a:p>
            <a:pPr marL="90170" marR="393700">
              <a:lnSpc>
                <a:spcPct val="100000"/>
              </a:lnSpc>
              <a:spcBef>
                <a:spcPts val="285"/>
              </a:spcBef>
            </a:pPr>
            <a:r>
              <a:rPr sz="1200" b="1" dirty="0">
                <a:solidFill>
                  <a:srgbClr val="09285B"/>
                </a:solidFill>
                <a:latin typeface="Arial" panose="020B0604020202020204" pitchFamily="34" charset="0"/>
                <a:cs typeface="Arial" panose="020B0604020202020204" pitchFamily="34" charset="0"/>
              </a:rPr>
              <a:t>Overview: </a:t>
            </a:r>
            <a:r>
              <a:rPr sz="1200" dirty="0">
                <a:solidFill>
                  <a:srgbClr val="151515"/>
                </a:solidFill>
                <a:latin typeface="Arial" panose="020B0604020202020204" pitchFamily="34" charset="0"/>
                <a:cs typeface="Arial" panose="020B0604020202020204" pitchFamily="34" charset="0"/>
              </a:rPr>
              <a:t>The Vendor Portal in DEMES simplifies the invoice submission process, allowing vendors to efficiently submit invoices for services rendered or goods delivered. This ensures timely payments and helps maintain accurate financial records.</a:t>
            </a:r>
            <a:endParaRPr sz="1200" dirty="0">
              <a:latin typeface="Arial" panose="020B0604020202020204" pitchFamily="34" charset="0"/>
              <a:cs typeface="Arial" panose="020B0604020202020204" pitchFamily="34" charset="0"/>
            </a:endParaRPr>
          </a:p>
        </p:txBody>
      </p:sp>
      <p:sp>
        <p:nvSpPr>
          <p:cNvPr id="27" name="object 27"/>
          <p:cNvSpPr txBox="1"/>
          <p:nvPr/>
        </p:nvSpPr>
        <p:spPr>
          <a:xfrm>
            <a:off x="3219450" y="1899285"/>
            <a:ext cx="115570" cy="228268"/>
          </a:xfrm>
          <a:prstGeom prst="rect">
            <a:avLst/>
          </a:prstGeom>
        </p:spPr>
        <p:txBody>
          <a:bodyPr vert="horz" wrap="square" lIns="0" tIns="12700" rIns="0" bIns="0" rtlCol="0">
            <a:spAutoFit/>
          </a:bodyPr>
          <a:lstStyle/>
          <a:p>
            <a:pPr marL="12700">
              <a:lnSpc>
                <a:spcPct val="100000"/>
              </a:lnSpc>
              <a:spcBef>
                <a:spcPts val="100"/>
              </a:spcBef>
            </a:pPr>
            <a:r>
              <a:rPr sz="1400" b="1" spc="-50">
                <a:solidFill>
                  <a:srgbClr val="FFFFFF"/>
                </a:solidFill>
                <a:latin typeface="Arial" panose="020B0604020202020204" pitchFamily="34" charset="0"/>
                <a:cs typeface="Arial" panose="020B0604020202020204" pitchFamily="34" charset="0"/>
              </a:rPr>
              <a:t>1</a:t>
            </a:r>
            <a:endParaRPr sz="1400">
              <a:latin typeface="Arial" panose="020B0604020202020204" pitchFamily="34" charset="0"/>
              <a:cs typeface="Arial" panose="020B0604020202020204" pitchFamily="34" charset="0"/>
            </a:endParaRPr>
          </a:p>
        </p:txBody>
      </p:sp>
      <p:sp>
        <p:nvSpPr>
          <p:cNvPr id="31" name="object 31"/>
          <p:cNvSpPr txBox="1"/>
          <p:nvPr/>
        </p:nvSpPr>
        <p:spPr>
          <a:xfrm>
            <a:off x="3213354" y="2322067"/>
            <a:ext cx="128270" cy="258404"/>
          </a:xfrm>
          <a:prstGeom prst="rect">
            <a:avLst/>
          </a:prstGeom>
        </p:spPr>
        <p:txBody>
          <a:bodyPr vert="horz" wrap="square" lIns="0" tIns="12065" rIns="0" bIns="0" rtlCol="0">
            <a:spAutoFit/>
          </a:bodyPr>
          <a:lstStyle/>
          <a:p>
            <a:pPr marL="12700">
              <a:lnSpc>
                <a:spcPct val="100000"/>
              </a:lnSpc>
              <a:spcBef>
                <a:spcPts val="95"/>
              </a:spcBef>
            </a:pPr>
            <a:r>
              <a:rPr sz="1600" b="1" spc="-50">
                <a:solidFill>
                  <a:srgbClr val="FFFFFF"/>
                </a:solidFill>
                <a:latin typeface="Arial" panose="020B0604020202020204" pitchFamily="34" charset="0"/>
                <a:cs typeface="Arial" panose="020B0604020202020204" pitchFamily="34" charset="0"/>
              </a:rPr>
              <a:t>2</a:t>
            </a:r>
            <a:endParaRPr sz="1600">
              <a:latin typeface="Arial" panose="020B0604020202020204" pitchFamily="34" charset="0"/>
              <a:cs typeface="Arial" panose="020B0604020202020204" pitchFamily="34" charset="0"/>
            </a:endParaRPr>
          </a:p>
        </p:txBody>
      </p:sp>
      <p:grpSp>
        <p:nvGrpSpPr>
          <p:cNvPr id="32" name="object 32"/>
          <p:cNvGrpSpPr/>
          <p:nvPr/>
        </p:nvGrpSpPr>
        <p:grpSpPr>
          <a:xfrm>
            <a:off x="3534155" y="1865757"/>
            <a:ext cx="4098036" cy="284607"/>
            <a:chOff x="3534155" y="1874520"/>
            <a:chExt cx="4098036" cy="284607"/>
          </a:xfrm>
        </p:grpSpPr>
        <p:pic>
          <p:nvPicPr>
            <p:cNvPr id="33" name="object 33"/>
            <p:cNvPicPr/>
            <p:nvPr/>
          </p:nvPicPr>
          <p:blipFill>
            <a:blip r:embed="rId4" cstate="print"/>
            <a:stretch>
              <a:fillRect/>
            </a:stretch>
          </p:blipFill>
          <p:spPr>
            <a:xfrm>
              <a:off x="3534155" y="1874520"/>
              <a:ext cx="4098036" cy="242316"/>
            </a:xfrm>
            <a:prstGeom prst="rect">
              <a:avLst/>
            </a:prstGeom>
            <a:ln>
              <a:solidFill>
                <a:schemeClr val="tx2"/>
              </a:solidFill>
            </a:ln>
          </p:spPr>
        </p:pic>
        <p:sp>
          <p:nvSpPr>
            <p:cNvPr id="34" name="object 34"/>
            <p:cNvSpPr/>
            <p:nvPr/>
          </p:nvSpPr>
          <p:spPr>
            <a:xfrm>
              <a:off x="6416801" y="1875282"/>
              <a:ext cx="975360" cy="283845"/>
            </a:xfrm>
            <a:custGeom>
              <a:avLst/>
              <a:gdLst/>
              <a:ahLst/>
              <a:cxnLst/>
              <a:rect l="l" t="t" r="r" b="b"/>
              <a:pathLst>
                <a:path w="975359" h="283844">
                  <a:moveTo>
                    <a:pt x="0" y="283464"/>
                  </a:moveTo>
                  <a:lnTo>
                    <a:pt x="975359" y="283464"/>
                  </a:lnTo>
                  <a:lnTo>
                    <a:pt x="975359" y="0"/>
                  </a:lnTo>
                  <a:lnTo>
                    <a:pt x="0" y="0"/>
                  </a:lnTo>
                  <a:lnTo>
                    <a:pt x="0" y="283464"/>
                  </a:lnTo>
                  <a:close/>
                </a:path>
              </a:pathLst>
            </a:custGeom>
            <a:ln w="19050">
              <a:solidFill>
                <a:srgbClr val="C00000"/>
              </a:solidFill>
            </a:ln>
          </p:spPr>
          <p:txBody>
            <a:bodyPr wrap="square" lIns="0" tIns="0" rIns="0" bIns="0" rtlCol="0"/>
            <a:lstStyle/>
            <a:p>
              <a:endParaRPr/>
            </a:p>
          </p:txBody>
        </p:sp>
      </p:grpSp>
      <p:grpSp>
        <p:nvGrpSpPr>
          <p:cNvPr id="35" name="object 35"/>
          <p:cNvGrpSpPr/>
          <p:nvPr/>
        </p:nvGrpSpPr>
        <p:grpSpPr>
          <a:xfrm>
            <a:off x="3534155" y="2310784"/>
            <a:ext cx="2977895" cy="765816"/>
            <a:chOff x="3564635" y="2325306"/>
            <a:chExt cx="2977895" cy="765816"/>
          </a:xfrm>
        </p:grpSpPr>
        <p:pic>
          <p:nvPicPr>
            <p:cNvPr id="36" name="object 36"/>
            <p:cNvPicPr/>
            <p:nvPr/>
          </p:nvPicPr>
          <p:blipFill>
            <a:blip r:embed="rId5" cstate="print"/>
            <a:stretch>
              <a:fillRect/>
            </a:stretch>
          </p:blipFill>
          <p:spPr>
            <a:xfrm>
              <a:off x="3570061" y="2325306"/>
              <a:ext cx="953782" cy="259079"/>
            </a:xfrm>
            <a:prstGeom prst="rect">
              <a:avLst/>
            </a:prstGeom>
            <a:ln>
              <a:solidFill>
                <a:schemeClr val="tx2"/>
              </a:solidFill>
            </a:ln>
          </p:spPr>
        </p:pic>
        <p:pic>
          <p:nvPicPr>
            <p:cNvPr id="37" name="object 37"/>
            <p:cNvPicPr/>
            <p:nvPr/>
          </p:nvPicPr>
          <p:blipFill>
            <a:blip r:embed="rId6" cstate="print"/>
            <a:stretch>
              <a:fillRect/>
            </a:stretch>
          </p:blipFill>
          <p:spPr>
            <a:xfrm>
              <a:off x="3564635" y="2616972"/>
              <a:ext cx="2977895" cy="470916"/>
            </a:xfrm>
            <a:prstGeom prst="rect">
              <a:avLst/>
            </a:prstGeom>
            <a:ln>
              <a:solidFill>
                <a:schemeClr val="tx2"/>
              </a:solidFill>
            </a:ln>
          </p:spPr>
        </p:pic>
        <p:sp>
          <p:nvSpPr>
            <p:cNvPr id="38" name="object 38"/>
            <p:cNvSpPr/>
            <p:nvPr/>
          </p:nvSpPr>
          <p:spPr>
            <a:xfrm>
              <a:off x="4124895" y="2826962"/>
              <a:ext cx="693420" cy="264160"/>
            </a:xfrm>
            <a:custGeom>
              <a:avLst/>
              <a:gdLst/>
              <a:ahLst/>
              <a:cxnLst/>
              <a:rect l="l" t="t" r="r" b="b"/>
              <a:pathLst>
                <a:path w="693420" h="264160">
                  <a:moveTo>
                    <a:pt x="0" y="263651"/>
                  </a:moveTo>
                  <a:lnTo>
                    <a:pt x="693420" y="263651"/>
                  </a:lnTo>
                  <a:lnTo>
                    <a:pt x="693420" y="0"/>
                  </a:lnTo>
                  <a:lnTo>
                    <a:pt x="0" y="0"/>
                  </a:lnTo>
                  <a:lnTo>
                    <a:pt x="0" y="263651"/>
                  </a:lnTo>
                  <a:close/>
                </a:path>
              </a:pathLst>
            </a:custGeom>
            <a:ln w="19050">
              <a:solidFill>
                <a:srgbClr val="C00000"/>
              </a:solidFill>
            </a:ln>
          </p:spPr>
          <p:txBody>
            <a:bodyPr wrap="square" lIns="0" tIns="0" rIns="0" bIns="0" rtlCol="0"/>
            <a:lstStyle/>
            <a:p>
              <a:endParaRPr/>
            </a:p>
          </p:txBody>
        </p:sp>
      </p:grpSp>
      <p:pic>
        <p:nvPicPr>
          <p:cNvPr id="47" name="object 47"/>
          <p:cNvPicPr/>
          <p:nvPr/>
        </p:nvPicPr>
        <p:blipFill>
          <a:blip r:embed="rId7" cstate="print"/>
          <a:stretch>
            <a:fillRect/>
          </a:stretch>
        </p:blipFill>
        <p:spPr>
          <a:xfrm>
            <a:off x="3534155" y="7842605"/>
            <a:ext cx="1918416" cy="248310"/>
          </a:xfrm>
          <a:prstGeom prst="rect">
            <a:avLst/>
          </a:prstGeom>
          <a:ln>
            <a:solidFill>
              <a:schemeClr val="tx2"/>
            </a:solidFill>
          </a:ln>
        </p:spPr>
      </p:pic>
      <p:pic>
        <p:nvPicPr>
          <p:cNvPr id="51" name="object 51"/>
          <p:cNvPicPr/>
          <p:nvPr/>
        </p:nvPicPr>
        <p:blipFill>
          <a:blip r:embed="rId8" cstate="print"/>
          <a:stretch>
            <a:fillRect/>
          </a:stretch>
        </p:blipFill>
        <p:spPr>
          <a:xfrm>
            <a:off x="3534155" y="6140196"/>
            <a:ext cx="810768" cy="324911"/>
          </a:xfrm>
          <a:prstGeom prst="rect">
            <a:avLst/>
          </a:prstGeom>
          <a:ln>
            <a:solidFill>
              <a:schemeClr val="tx2"/>
            </a:solidFill>
          </a:ln>
        </p:spPr>
      </p:pic>
      <p:pic>
        <p:nvPicPr>
          <p:cNvPr id="56" name="object 56"/>
          <p:cNvPicPr/>
          <p:nvPr/>
        </p:nvPicPr>
        <p:blipFill>
          <a:blip r:embed="rId9" cstate="print"/>
          <a:stretch>
            <a:fillRect/>
          </a:stretch>
        </p:blipFill>
        <p:spPr>
          <a:xfrm>
            <a:off x="3534155" y="6778752"/>
            <a:ext cx="1629156" cy="784860"/>
          </a:xfrm>
          <a:prstGeom prst="rect">
            <a:avLst/>
          </a:prstGeom>
          <a:ln>
            <a:solidFill>
              <a:schemeClr val="tx2"/>
            </a:solidFill>
          </a:ln>
        </p:spPr>
      </p:pic>
      <p:grpSp>
        <p:nvGrpSpPr>
          <p:cNvPr id="57" name="object 57"/>
          <p:cNvGrpSpPr/>
          <p:nvPr/>
        </p:nvGrpSpPr>
        <p:grpSpPr>
          <a:xfrm>
            <a:off x="3534155" y="3822191"/>
            <a:ext cx="2437130" cy="2142490"/>
            <a:chOff x="3648455" y="3822191"/>
            <a:chExt cx="2437130" cy="2142490"/>
          </a:xfrm>
        </p:grpSpPr>
        <p:pic>
          <p:nvPicPr>
            <p:cNvPr id="58" name="object 58"/>
            <p:cNvPicPr/>
            <p:nvPr/>
          </p:nvPicPr>
          <p:blipFill>
            <a:blip r:embed="rId10" cstate="print"/>
            <a:stretch>
              <a:fillRect/>
            </a:stretch>
          </p:blipFill>
          <p:spPr>
            <a:xfrm>
              <a:off x="3648455" y="3822191"/>
              <a:ext cx="2436876" cy="2136648"/>
            </a:xfrm>
            <a:prstGeom prst="rect">
              <a:avLst/>
            </a:prstGeom>
            <a:ln>
              <a:solidFill>
                <a:schemeClr val="tx2"/>
              </a:solidFill>
            </a:ln>
          </p:spPr>
        </p:pic>
        <p:sp>
          <p:nvSpPr>
            <p:cNvPr id="59" name="object 59"/>
            <p:cNvSpPr/>
            <p:nvPr/>
          </p:nvSpPr>
          <p:spPr>
            <a:xfrm>
              <a:off x="5744717" y="5776721"/>
              <a:ext cx="318770" cy="178435"/>
            </a:xfrm>
            <a:custGeom>
              <a:avLst/>
              <a:gdLst/>
              <a:ahLst/>
              <a:cxnLst/>
              <a:rect l="l" t="t" r="r" b="b"/>
              <a:pathLst>
                <a:path w="318770" h="178435">
                  <a:moveTo>
                    <a:pt x="0" y="178308"/>
                  </a:moveTo>
                  <a:lnTo>
                    <a:pt x="318515" y="178308"/>
                  </a:lnTo>
                  <a:lnTo>
                    <a:pt x="318515" y="0"/>
                  </a:lnTo>
                  <a:lnTo>
                    <a:pt x="0" y="0"/>
                  </a:lnTo>
                  <a:lnTo>
                    <a:pt x="0" y="178308"/>
                  </a:lnTo>
                  <a:close/>
                </a:path>
              </a:pathLst>
            </a:custGeom>
            <a:ln w="19050">
              <a:solidFill>
                <a:schemeClr val="tx2"/>
              </a:solidFill>
            </a:ln>
          </p:spPr>
          <p:txBody>
            <a:bodyPr wrap="square" lIns="0" tIns="0" rIns="0" bIns="0" rtlCol="0"/>
            <a:lstStyle/>
            <a:p>
              <a:endParaRPr/>
            </a:p>
          </p:txBody>
        </p:sp>
      </p:grpSp>
      <p:sp>
        <p:nvSpPr>
          <p:cNvPr id="60" name="object 60"/>
          <p:cNvSpPr txBox="1"/>
          <p:nvPr/>
        </p:nvSpPr>
        <p:spPr>
          <a:xfrm>
            <a:off x="6127978" y="3816450"/>
            <a:ext cx="1211326" cy="781624"/>
          </a:xfrm>
          <a:prstGeom prst="rect">
            <a:avLst/>
          </a:prstGeom>
        </p:spPr>
        <p:txBody>
          <a:bodyPr vert="horz" wrap="square" lIns="0" tIns="12065" rIns="0" bIns="0" rtlCol="0">
            <a:spAutoFit/>
          </a:bodyPr>
          <a:lstStyle/>
          <a:p>
            <a:pPr marL="12700" marR="5080" algn="l">
              <a:lnSpc>
                <a:spcPct val="100000"/>
              </a:lnSpc>
              <a:spcBef>
                <a:spcPts val="95"/>
              </a:spcBef>
            </a:pPr>
            <a:r>
              <a:rPr sz="1000" b="1" i="1" dirty="0">
                <a:solidFill>
                  <a:srgbClr val="151515"/>
                </a:solidFill>
                <a:latin typeface="Arial" panose="020B0604020202020204" pitchFamily="34" charset="0"/>
                <a:cs typeface="Arial" panose="020B0604020202020204" pitchFamily="34" charset="0"/>
              </a:rPr>
              <a:t>Note: </a:t>
            </a:r>
            <a:r>
              <a:rPr sz="1000" i="1" dirty="0">
                <a:solidFill>
                  <a:srgbClr val="151515"/>
                </a:solidFill>
                <a:latin typeface="Arial" panose="020B0604020202020204" pitchFamily="34" charset="0"/>
                <a:cs typeface="Arial" panose="020B0604020202020204" pitchFamily="34" charset="0"/>
              </a:rPr>
              <a:t>Image will vary depending on required information needed for either a good or service</a:t>
            </a:r>
            <a:endParaRPr sz="1000" dirty="0">
              <a:latin typeface="Arial" panose="020B0604020202020204" pitchFamily="34" charset="0"/>
              <a:cs typeface="Arial" panose="020B0604020202020204" pitchFamily="34" charset="0"/>
            </a:endParaRPr>
          </a:p>
        </p:txBody>
      </p:sp>
      <p:sp>
        <p:nvSpPr>
          <p:cNvPr id="61" name="TextBox 60">
            <a:extLst>
              <a:ext uri="{FF2B5EF4-FFF2-40B4-BE49-F238E27FC236}">
                <a16:creationId xmlns:a16="http://schemas.microsoft.com/office/drawing/2014/main" id="{751DD22E-D2A1-328B-88FF-15A9CDD2C694}"/>
              </a:ext>
            </a:extLst>
          </p:cNvPr>
          <p:cNvSpPr txBox="1"/>
          <p:nvPr/>
        </p:nvSpPr>
        <p:spPr>
          <a:xfrm>
            <a:off x="197071" y="2772530"/>
            <a:ext cx="2654660" cy="6874959"/>
          </a:xfrm>
          <a:prstGeom prst="rect">
            <a:avLst/>
          </a:prstGeom>
          <a:noFill/>
        </p:spPr>
        <p:txBody>
          <a:bodyPr wrap="square" rtlCol="0">
            <a:spAutoFit/>
          </a:bodyPr>
          <a:lstStyle/>
          <a:p>
            <a:pPr marL="228600" indent="-228600">
              <a:buFont typeface="+mj-lt"/>
              <a:buAutoNum type="arabicPeriod"/>
            </a:pPr>
            <a:r>
              <a:rPr lang="en-US" sz="1100" dirty="0">
                <a:solidFill>
                  <a:schemeClr val="tx1"/>
                </a:solidFill>
                <a:latin typeface="Arial" panose="020B0604020202020204" pitchFamily="34" charset="0"/>
                <a:cs typeface="Arial" panose="020B0604020202020204" pitchFamily="34" charset="0"/>
              </a:rPr>
              <a:t>Navigate to the </a:t>
            </a:r>
            <a:r>
              <a:rPr lang="en-US" sz="1100" b="1" dirty="0">
                <a:solidFill>
                  <a:schemeClr val="tx1"/>
                </a:solidFill>
                <a:latin typeface="Arial" panose="020B0604020202020204" pitchFamily="34" charset="0"/>
                <a:cs typeface="Arial" panose="020B0604020202020204" pitchFamily="34" charset="0"/>
              </a:rPr>
              <a:t>Purchase Order </a:t>
            </a:r>
            <a:r>
              <a:rPr lang="en-US" sz="1100" dirty="0">
                <a:solidFill>
                  <a:schemeClr val="tx1"/>
                </a:solidFill>
                <a:latin typeface="Arial" panose="020B0604020202020204" pitchFamily="34" charset="0"/>
                <a:cs typeface="Arial" panose="020B0604020202020204" pitchFamily="34" charset="0"/>
              </a:rPr>
              <a:t>tab in the main menu to view completed purchases eligible for invoicing</a:t>
            </a:r>
          </a:p>
          <a:p>
            <a:pPr marL="228600" indent="-228600">
              <a:buFont typeface="+mj-lt"/>
              <a:buAutoNum type="arabicPeriod"/>
            </a:pPr>
            <a:endParaRPr lang="en-US" sz="110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Choose </a:t>
            </a:r>
            <a:r>
              <a:rPr lang="en-US" sz="1100" b="1" dirty="0">
                <a:solidFill>
                  <a:srgbClr val="151515"/>
                </a:solidFill>
                <a:latin typeface="Arial" panose="020B0604020202020204" pitchFamily="34" charset="0"/>
                <a:cs typeface="Arial" panose="020B0604020202020204" pitchFamily="34" charset="0"/>
              </a:rPr>
              <a:t>the purchase order </a:t>
            </a:r>
            <a:r>
              <a:rPr lang="en-US" sz="1100" dirty="0">
                <a:solidFill>
                  <a:srgbClr val="151515"/>
                </a:solidFill>
                <a:latin typeface="Arial" panose="020B0604020202020204" pitchFamily="34" charset="0"/>
                <a:cs typeface="Arial" panose="020B0604020202020204" pitchFamily="34" charset="0"/>
              </a:rPr>
              <a:t>related to the goods or services you provided by clicking on its name (blue link)</a:t>
            </a:r>
          </a:p>
          <a:p>
            <a:pPr marL="228600" indent="-228600">
              <a:buFont typeface="+mj-lt"/>
              <a:buAutoNum type="arabicPeriod"/>
            </a:pPr>
            <a:endParaRPr lang="en-US" sz="110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chemeClr val="tx1"/>
                </a:solidFill>
                <a:latin typeface="Arial" panose="020B0604020202020204" pitchFamily="34" charset="0"/>
                <a:cs typeface="Arial" panose="020B0604020202020204" pitchFamily="34" charset="0"/>
              </a:rPr>
              <a:t>Review the </a:t>
            </a:r>
            <a:r>
              <a:rPr lang="en-US" sz="1100" b="1" dirty="0">
                <a:solidFill>
                  <a:schemeClr val="tx1"/>
                </a:solidFill>
                <a:latin typeface="Arial" panose="020B0604020202020204" pitchFamily="34" charset="0"/>
                <a:cs typeface="Arial" panose="020B0604020202020204" pitchFamily="34" charset="0"/>
              </a:rPr>
              <a:t>purchase order information </a:t>
            </a:r>
            <a:r>
              <a:rPr lang="en-US" sz="1100" dirty="0">
                <a:solidFill>
                  <a:schemeClr val="tx1"/>
                </a:solidFill>
                <a:latin typeface="Arial" panose="020B0604020202020204" pitchFamily="34" charset="0"/>
                <a:cs typeface="Arial" panose="020B0604020202020204" pitchFamily="34" charset="0"/>
              </a:rPr>
              <a:t>and click the </a:t>
            </a:r>
            <a:r>
              <a:rPr lang="en-US" sz="1100" b="1" dirty="0">
                <a:solidFill>
                  <a:schemeClr val="tx1"/>
                </a:solidFill>
                <a:latin typeface="Arial" panose="020B0604020202020204" pitchFamily="34" charset="0"/>
                <a:cs typeface="Arial" panose="020B0604020202020204" pitchFamily="34" charset="0"/>
              </a:rPr>
              <a:t>New Invoice </a:t>
            </a:r>
            <a:r>
              <a:rPr lang="en-US" sz="1100" dirty="0">
                <a:solidFill>
                  <a:schemeClr val="tx1"/>
                </a:solidFill>
                <a:latin typeface="Arial" panose="020B0604020202020204" pitchFamily="34" charset="0"/>
                <a:cs typeface="Arial" panose="020B0604020202020204" pitchFamily="34" charset="0"/>
              </a:rPr>
              <a:t>button to generate a new invoice form</a:t>
            </a:r>
          </a:p>
          <a:p>
            <a:pPr marL="228600" indent="-228600">
              <a:buFont typeface="+mj-lt"/>
              <a:buAutoNum type="arabicPeriod"/>
            </a:pPr>
            <a:endParaRPr lang="en-US" sz="110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chemeClr val="tx1"/>
                </a:solidFill>
                <a:latin typeface="Arial" panose="020B0604020202020204" pitchFamily="34" charset="0"/>
                <a:cs typeface="Arial" panose="020B0604020202020204" pitchFamily="34" charset="0"/>
              </a:rPr>
              <a:t>Fill out the </a:t>
            </a:r>
            <a:r>
              <a:rPr lang="en-US" sz="1100" b="1" dirty="0">
                <a:solidFill>
                  <a:schemeClr val="tx1"/>
                </a:solidFill>
                <a:latin typeface="Arial" panose="020B0604020202020204" pitchFamily="34" charset="0"/>
                <a:cs typeface="Arial" panose="020B0604020202020204" pitchFamily="34" charset="0"/>
              </a:rPr>
              <a:t>invoice form </a:t>
            </a:r>
            <a:r>
              <a:rPr lang="en-US" sz="1100" dirty="0">
                <a:solidFill>
                  <a:schemeClr val="tx1"/>
                </a:solidFill>
                <a:latin typeface="Arial" panose="020B0604020202020204" pitchFamily="34" charset="0"/>
                <a:cs typeface="Arial" panose="020B0604020202020204" pitchFamily="34" charset="0"/>
              </a:rPr>
              <a:t>with all required details such as invoice number, date of shipment (goods) or start &amp; end date (service), and units to invoice (column). Scroll to view all columns and click </a:t>
            </a:r>
            <a:r>
              <a:rPr lang="en-US" sz="1100" b="1" dirty="0">
                <a:solidFill>
                  <a:schemeClr val="tx1"/>
                </a:solidFill>
                <a:latin typeface="Arial" panose="020B0604020202020204" pitchFamily="34" charset="0"/>
                <a:cs typeface="Arial" panose="020B0604020202020204" pitchFamily="34" charset="0"/>
              </a:rPr>
              <a:t>Next</a:t>
            </a:r>
          </a:p>
          <a:p>
            <a:pPr marL="228600" indent="-228600">
              <a:buFont typeface="+mj-lt"/>
              <a:buAutoNum type="arabicPeriod"/>
            </a:pPr>
            <a:endParaRPr lang="en-US" sz="1100"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An </a:t>
            </a:r>
            <a:r>
              <a:rPr lang="en-US" sz="1100" b="1" dirty="0">
                <a:solidFill>
                  <a:srgbClr val="151515"/>
                </a:solidFill>
                <a:latin typeface="Arial" panose="020B0604020202020204" pitchFamily="34" charset="0"/>
                <a:cs typeface="Arial" panose="020B0604020202020204" pitchFamily="34" charset="0"/>
              </a:rPr>
              <a:t>invoice will be generated</a:t>
            </a:r>
            <a:r>
              <a:rPr lang="en-US" sz="1100" dirty="0">
                <a:solidFill>
                  <a:srgbClr val="151515"/>
                </a:solidFill>
                <a:latin typeface="Arial" panose="020B0604020202020204" pitchFamily="34" charset="0"/>
                <a:cs typeface="Arial" panose="020B0604020202020204" pitchFamily="34" charset="0"/>
              </a:rPr>
              <a:t>.</a:t>
            </a:r>
          </a:p>
          <a:p>
            <a:pPr marL="228600" indent="-228600">
              <a:buFont typeface="+mj-lt"/>
              <a:buAutoNum type="arabicPeriod"/>
            </a:pPr>
            <a:endParaRPr lang="en-US" sz="1100" dirty="0">
              <a:solidFill>
                <a:srgbClr val="151515"/>
              </a:solidFill>
              <a:latin typeface="Arial" panose="020B0604020202020204" pitchFamily="34" charset="0"/>
              <a:cs typeface="Arial" panose="020B0604020202020204" pitchFamily="34" charset="0"/>
            </a:endParaRPr>
          </a:p>
          <a:p>
            <a:pPr marL="241300" marR="5080" indent="-228600">
              <a:lnSpc>
                <a:spcPct val="107000"/>
              </a:lnSpc>
              <a:spcBef>
                <a:spcPts val="100"/>
              </a:spcBef>
              <a:buFont typeface="+mj-lt"/>
              <a:buAutoNum type="arabicPeriod" startAt="6"/>
            </a:pPr>
            <a:r>
              <a:rPr lang="en-US" sz="1100" dirty="0">
                <a:solidFill>
                  <a:srgbClr val="151515"/>
                </a:solidFill>
                <a:latin typeface="Arial" panose="020B0604020202020204" pitchFamily="34" charset="0"/>
                <a:cs typeface="Arial" panose="020B0604020202020204" pitchFamily="34" charset="0"/>
              </a:rPr>
              <a:t>From the invoice page, upload any required documents such as delivery receipts or order confirmations that support the invoice claims.</a:t>
            </a:r>
          </a:p>
          <a:p>
            <a:pPr marL="241300" marR="5080" indent="-228600">
              <a:lnSpc>
                <a:spcPct val="107000"/>
              </a:lnSpc>
              <a:spcBef>
                <a:spcPts val="100"/>
              </a:spcBef>
              <a:buFont typeface="+mj-lt"/>
              <a:buAutoNum type="arabicPeriod" startAt="6"/>
            </a:pPr>
            <a:endParaRPr lang="en-US" sz="1100" dirty="0">
              <a:solidFill>
                <a:srgbClr val="151515"/>
              </a:solidFill>
              <a:latin typeface="Arial" panose="020B0604020202020204" pitchFamily="34" charset="0"/>
              <a:cs typeface="Arial" panose="020B0604020202020204" pitchFamily="34" charset="0"/>
            </a:endParaRPr>
          </a:p>
          <a:p>
            <a:pPr marL="241300" marR="5080" indent="-228600">
              <a:lnSpc>
                <a:spcPct val="107000"/>
              </a:lnSpc>
              <a:spcBef>
                <a:spcPts val="100"/>
              </a:spcBef>
              <a:buFont typeface="+mj-lt"/>
              <a:buAutoNum type="arabicPeriod" startAt="6"/>
            </a:pPr>
            <a:r>
              <a:rPr lang="en-US" sz="1100" dirty="0">
                <a:solidFill>
                  <a:schemeClr val="tx1"/>
                </a:solidFill>
                <a:latin typeface="Arial" panose="020B0604020202020204" pitchFamily="34" charset="0"/>
                <a:cs typeface="Arial" panose="020B0604020202020204" pitchFamily="34" charset="0"/>
              </a:rPr>
              <a:t>Carefully review all the details in your invoice to ensure accuracy. Click the </a:t>
            </a:r>
            <a:r>
              <a:rPr lang="en-US" sz="1100" b="1" dirty="0">
                <a:solidFill>
                  <a:schemeClr val="tx1"/>
                </a:solidFill>
                <a:latin typeface="Arial" panose="020B0604020202020204" pitchFamily="34" charset="0"/>
                <a:cs typeface="Arial" panose="020B0604020202020204" pitchFamily="34" charset="0"/>
              </a:rPr>
              <a:t>Submit for Approval </a:t>
            </a:r>
            <a:r>
              <a:rPr lang="en-US" sz="1100" dirty="0">
                <a:solidFill>
                  <a:schemeClr val="tx1"/>
                </a:solidFill>
                <a:latin typeface="Arial" panose="020B0604020202020204" pitchFamily="34" charset="0"/>
                <a:cs typeface="Arial" panose="020B0604020202020204" pitchFamily="34" charset="0"/>
              </a:rPr>
              <a:t>button to send your invoice to the FDEM finance team for processing. Add any comments and Click </a:t>
            </a:r>
            <a:r>
              <a:rPr lang="en-US" sz="1100" b="1" dirty="0">
                <a:solidFill>
                  <a:schemeClr val="tx1"/>
                </a:solidFill>
                <a:latin typeface="Arial" panose="020B0604020202020204" pitchFamily="34" charset="0"/>
                <a:cs typeface="Arial" panose="020B0604020202020204" pitchFamily="34" charset="0"/>
              </a:rPr>
              <a:t>Next</a:t>
            </a:r>
            <a:endParaRPr lang="en-US" sz="1100" dirty="0">
              <a:solidFill>
                <a:srgbClr val="151515"/>
              </a:solidFill>
              <a:latin typeface="Arial" panose="020B0604020202020204" pitchFamily="34" charset="0"/>
              <a:cs typeface="Arial" panose="020B0604020202020204" pitchFamily="34" charset="0"/>
            </a:endParaRPr>
          </a:p>
          <a:p>
            <a:pPr marL="228600" indent="-228600">
              <a:buFont typeface="+mj-lt"/>
              <a:buAutoNum type="arabicPeriod"/>
            </a:pPr>
            <a:endParaRPr lang="en-US" sz="1100" spc="-10" dirty="0">
              <a:solidFill>
                <a:srgbClr val="151515"/>
              </a:solidFill>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pPr marL="228600" indent="-228600">
              <a:buFont typeface="+mj-lt"/>
              <a:buAutoNum type="arabicPeriod"/>
            </a:pP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5DBB311-1AA1-579F-6EAB-C218650ACD3F}"/>
              </a:ext>
            </a:extLst>
          </p:cNvPr>
          <p:cNvSpPr/>
          <p:nvPr/>
        </p:nvSpPr>
        <p:spPr>
          <a:xfrm>
            <a:off x="4191000" y="7162800"/>
            <a:ext cx="914400" cy="381213"/>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0D68E788-88CE-4CBD-5B1D-12BD0EF15A56}"/>
              </a:ext>
            </a:extLst>
          </p:cNvPr>
          <p:cNvSpPr/>
          <p:nvPr/>
        </p:nvSpPr>
        <p:spPr>
          <a:xfrm>
            <a:off x="3088161" y="6701610"/>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6</a:t>
            </a:r>
          </a:p>
        </p:txBody>
      </p:sp>
      <p:sp>
        <p:nvSpPr>
          <p:cNvPr id="65" name="Oval 64">
            <a:extLst>
              <a:ext uri="{FF2B5EF4-FFF2-40B4-BE49-F238E27FC236}">
                <a16:creationId xmlns:a16="http://schemas.microsoft.com/office/drawing/2014/main" id="{CDCD71DF-E7DE-69E5-2628-AFDE8FE26BD2}"/>
              </a:ext>
            </a:extLst>
          </p:cNvPr>
          <p:cNvSpPr/>
          <p:nvPr/>
        </p:nvSpPr>
        <p:spPr>
          <a:xfrm>
            <a:off x="3088160" y="7839994"/>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7</a:t>
            </a:r>
          </a:p>
        </p:txBody>
      </p:sp>
      <p:sp>
        <p:nvSpPr>
          <p:cNvPr id="66" name="Oval 65">
            <a:extLst>
              <a:ext uri="{FF2B5EF4-FFF2-40B4-BE49-F238E27FC236}">
                <a16:creationId xmlns:a16="http://schemas.microsoft.com/office/drawing/2014/main" id="{17820759-F0F3-274C-CBA2-F179A21313E9}"/>
              </a:ext>
            </a:extLst>
          </p:cNvPr>
          <p:cNvSpPr/>
          <p:nvPr/>
        </p:nvSpPr>
        <p:spPr>
          <a:xfrm>
            <a:off x="3076420" y="1855732"/>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1</a:t>
            </a:r>
          </a:p>
        </p:txBody>
      </p:sp>
      <p:sp>
        <p:nvSpPr>
          <p:cNvPr id="67" name="Oval 66">
            <a:extLst>
              <a:ext uri="{FF2B5EF4-FFF2-40B4-BE49-F238E27FC236}">
                <a16:creationId xmlns:a16="http://schemas.microsoft.com/office/drawing/2014/main" id="{2FE1B044-826F-A00B-F64C-063E95CD69DD}"/>
              </a:ext>
            </a:extLst>
          </p:cNvPr>
          <p:cNvSpPr/>
          <p:nvPr/>
        </p:nvSpPr>
        <p:spPr>
          <a:xfrm>
            <a:off x="3071173" y="2494409"/>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2</a:t>
            </a:r>
          </a:p>
        </p:txBody>
      </p:sp>
      <p:sp>
        <p:nvSpPr>
          <p:cNvPr id="68" name="Oval 67">
            <a:extLst>
              <a:ext uri="{FF2B5EF4-FFF2-40B4-BE49-F238E27FC236}">
                <a16:creationId xmlns:a16="http://schemas.microsoft.com/office/drawing/2014/main" id="{956EF48B-2FE7-F62B-7035-B493A6201B70}"/>
              </a:ext>
            </a:extLst>
          </p:cNvPr>
          <p:cNvSpPr/>
          <p:nvPr/>
        </p:nvSpPr>
        <p:spPr>
          <a:xfrm>
            <a:off x="3084924" y="3263957"/>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3</a:t>
            </a:r>
          </a:p>
        </p:txBody>
      </p:sp>
      <p:sp>
        <p:nvSpPr>
          <p:cNvPr id="69" name="Oval 68">
            <a:extLst>
              <a:ext uri="{FF2B5EF4-FFF2-40B4-BE49-F238E27FC236}">
                <a16:creationId xmlns:a16="http://schemas.microsoft.com/office/drawing/2014/main" id="{1DE29F0D-8588-5D85-032E-0841E1503481}"/>
              </a:ext>
            </a:extLst>
          </p:cNvPr>
          <p:cNvSpPr/>
          <p:nvPr/>
        </p:nvSpPr>
        <p:spPr>
          <a:xfrm>
            <a:off x="3085608" y="3749925"/>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4</a:t>
            </a:r>
          </a:p>
        </p:txBody>
      </p:sp>
      <p:sp>
        <p:nvSpPr>
          <p:cNvPr id="70" name="Oval 69">
            <a:extLst>
              <a:ext uri="{FF2B5EF4-FFF2-40B4-BE49-F238E27FC236}">
                <a16:creationId xmlns:a16="http://schemas.microsoft.com/office/drawing/2014/main" id="{BED64C58-D17F-39A8-3F81-E027D2750FD6}"/>
              </a:ext>
            </a:extLst>
          </p:cNvPr>
          <p:cNvSpPr/>
          <p:nvPr/>
        </p:nvSpPr>
        <p:spPr>
          <a:xfrm>
            <a:off x="3084924" y="6114264"/>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5</a:t>
            </a:r>
          </a:p>
        </p:txBody>
      </p:sp>
      <p:pic>
        <p:nvPicPr>
          <p:cNvPr id="8" name="Picture 7">
            <a:extLst>
              <a:ext uri="{FF2B5EF4-FFF2-40B4-BE49-F238E27FC236}">
                <a16:creationId xmlns:a16="http://schemas.microsoft.com/office/drawing/2014/main" id="{4AD5AA2A-7EBB-820C-28DE-2E067D2830D3}"/>
              </a:ext>
            </a:extLst>
          </p:cNvPr>
          <p:cNvPicPr>
            <a:picLocks noChangeAspect="1"/>
          </p:cNvPicPr>
          <p:nvPr/>
        </p:nvPicPr>
        <p:blipFill>
          <a:blip r:embed="rId11"/>
          <a:stretch>
            <a:fillRect/>
          </a:stretch>
        </p:blipFill>
        <p:spPr>
          <a:xfrm>
            <a:off x="3534155" y="3222259"/>
            <a:ext cx="3210881" cy="470310"/>
          </a:xfrm>
          <a:prstGeom prst="rect">
            <a:avLst/>
          </a:prstGeom>
          <a:ln>
            <a:solidFill>
              <a:srgbClr val="002060"/>
            </a:solidFill>
          </a:ln>
        </p:spPr>
      </p:pic>
      <p:sp>
        <p:nvSpPr>
          <p:cNvPr id="9" name="Rectangle 8">
            <a:extLst>
              <a:ext uri="{FF2B5EF4-FFF2-40B4-BE49-F238E27FC236}">
                <a16:creationId xmlns:a16="http://schemas.microsoft.com/office/drawing/2014/main" id="{14FDE096-F327-021F-73C5-764961ACE570}"/>
              </a:ext>
            </a:extLst>
          </p:cNvPr>
          <p:cNvSpPr/>
          <p:nvPr/>
        </p:nvSpPr>
        <p:spPr>
          <a:xfrm>
            <a:off x="4787835" y="3316310"/>
            <a:ext cx="917506" cy="324524"/>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65315" y="69302"/>
            <a:ext cx="6427748" cy="566822"/>
          </a:xfrm>
          <a:prstGeom prst="rect">
            <a:avLst/>
          </a:prstGeom>
        </p:spPr>
        <p:txBody>
          <a:bodyPr vert="horz" wrap="square" lIns="0" tIns="12700" rIns="0" bIns="0" rtlCol="0" anchor="ctr">
            <a:spAutoFit/>
          </a:bodyPr>
          <a:lstStyle/>
          <a:p>
            <a:pPr marL="12700">
              <a:lnSpc>
                <a:spcPct val="100000"/>
              </a:lnSpc>
              <a:spcBef>
                <a:spcPts val="100"/>
              </a:spcBef>
            </a:pPr>
            <a:r>
              <a:rPr b="1" dirty="0">
                <a:solidFill>
                  <a:srgbClr val="FFFFFF"/>
                </a:solidFill>
                <a:latin typeface="Arial" panose="020B0604020202020204" pitchFamily="34" charset="0"/>
                <a:cs typeface="Arial" panose="020B0604020202020204" pitchFamily="34" charset="0"/>
              </a:rPr>
              <a:t>DEMES Gr</a:t>
            </a:r>
            <a:r>
              <a:rPr lang="en-US" b="1" dirty="0">
                <a:solidFill>
                  <a:srgbClr val="FFFFFF"/>
                </a:solidFill>
                <a:latin typeface="Arial" panose="020B0604020202020204" pitchFamily="34" charset="0"/>
                <a:cs typeface="Arial" panose="020B0604020202020204" pitchFamily="34" charset="0"/>
              </a:rPr>
              <a:t>a</a:t>
            </a:r>
            <a:r>
              <a:rPr b="1" dirty="0">
                <a:solidFill>
                  <a:srgbClr val="FFFFFF"/>
                </a:solidFill>
                <a:latin typeface="Arial" panose="020B0604020202020204" pitchFamily="34" charset="0"/>
                <a:cs typeface="Arial" panose="020B0604020202020204" pitchFamily="34" charset="0"/>
              </a:rPr>
              <a:t>y Sky Procurement - </a:t>
            </a:r>
            <a:r>
              <a:rPr b="1" i="1" dirty="0">
                <a:solidFill>
                  <a:srgbClr val="FFFFFF"/>
                </a:solidFill>
                <a:latin typeface="Arial" panose="020B0604020202020204" pitchFamily="34" charset="0"/>
                <a:cs typeface="Arial" panose="020B0604020202020204" pitchFamily="34" charset="0"/>
              </a:rPr>
              <a:t>Quick Reference Guide</a:t>
            </a:r>
            <a:endParaRPr dirty="0">
              <a:latin typeface="Arial" panose="020B0604020202020204" pitchFamily="34" charset="0"/>
              <a:cs typeface="Arial" panose="020B0604020202020204" pitchFamily="34" charset="0"/>
            </a:endParaRPr>
          </a:p>
          <a:p>
            <a:pPr marL="12700">
              <a:lnSpc>
                <a:spcPct val="100000"/>
              </a:lnSpc>
            </a:pPr>
            <a:r>
              <a:rPr b="1" dirty="0">
                <a:solidFill>
                  <a:srgbClr val="FFFFFF"/>
                </a:solidFill>
                <a:latin typeface="Arial" panose="020B0604020202020204" pitchFamily="34" charset="0"/>
                <a:cs typeface="Arial" panose="020B0604020202020204" pitchFamily="34" charset="0"/>
              </a:rPr>
              <a:t>How to Submit a Change Order through the Vendor Portal</a:t>
            </a:r>
            <a:endParaRPr dirty="0">
              <a:latin typeface="Arial" panose="020B0604020202020204" pitchFamily="34" charset="0"/>
              <a:cs typeface="Arial" panose="020B0604020202020204" pitchFamily="34" charset="0"/>
            </a:endParaRPr>
          </a:p>
        </p:txBody>
      </p:sp>
      <p:pic>
        <p:nvPicPr>
          <p:cNvPr id="3" name="object 3"/>
          <p:cNvPicPr/>
          <p:nvPr/>
        </p:nvPicPr>
        <p:blipFill>
          <a:blip r:embed="rId2" cstate="print"/>
          <a:stretch>
            <a:fillRect/>
          </a:stretch>
        </p:blipFill>
        <p:spPr>
          <a:xfrm>
            <a:off x="0" y="9703307"/>
            <a:ext cx="7772400" cy="355091"/>
          </a:xfrm>
          <a:prstGeom prst="rect">
            <a:avLst/>
          </a:prstGeom>
        </p:spPr>
      </p:pic>
      <p:sp>
        <p:nvSpPr>
          <p:cNvPr id="4" name="object 4"/>
          <p:cNvSpPr txBox="1"/>
          <p:nvPr/>
        </p:nvSpPr>
        <p:spPr>
          <a:xfrm>
            <a:off x="7070535" y="586170"/>
            <a:ext cx="822580" cy="197490"/>
          </a:xfrm>
          <a:prstGeom prst="rect">
            <a:avLst/>
          </a:prstGeom>
        </p:spPr>
        <p:txBody>
          <a:bodyPr vert="horz" wrap="square" lIns="0" tIns="12700" rIns="0" bIns="0" rtlCol="0">
            <a:spAutoFit/>
          </a:bodyPr>
          <a:lstStyle/>
          <a:p>
            <a:pPr marL="12700">
              <a:lnSpc>
                <a:spcPct val="100000"/>
              </a:lnSpc>
              <a:spcBef>
                <a:spcPts val="100"/>
              </a:spcBef>
            </a:pPr>
            <a:r>
              <a:rPr sz="1200" spc="55">
                <a:solidFill>
                  <a:srgbClr val="FFFFFF"/>
                </a:solidFill>
                <a:latin typeface="Arial" panose="020B0604020202020204" pitchFamily="34" charset="0"/>
                <a:cs typeface="Arial" panose="020B0604020202020204" pitchFamily="34" charset="0"/>
              </a:rPr>
              <a:t>July</a:t>
            </a:r>
            <a:r>
              <a:rPr sz="1200" spc="-65">
                <a:solidFill>
                  <a:srgbClr val="FFFFFF"/>
                </a:solidFill>
                <a:latin typeface="Arial" panose="020B0604020202020204" pitchFamily="34" charset="0"/>
                <a:cs typeface="Arial" panose="020B0604020202020204" pitchFamily="34" charset="0"/>
              </a:rPr>
              <a:t> </a:t>
            </a:r>
            <a:r>
              <a:rPr sz="1200" spc="-20">
                <a:solidFill>
                  <a:srgbClr val="FFFFFF"/>
                </a:solidFill>
                <a:latin typeface="Arial" panose="020B0604020202020204" pitchFamily="34" charset="0"/>
                <a:cs typeface="Arial" panose="020B0604020202020204" pitchFamily="34" charset="0"/>
              </a:rPr>
              <a:t>202</a:t>
            </a:r>
            <a:r>
              <a:rPr lang="en-US" sz="1200" spc="-20">
                <a:solidFill>
                  <a:srgbClr val="FFFFFF"/>
                </a:solidFill>
                <a:latin typeface="Arial" panose="020B0604020202020204" pitchFamily="34" charset="0"/>
                <a:cs typeface="Arial" panose="020B0604020202020204" pitchFamily="34" charset="0"/>
              </a:rPr>
              <a:t>5</a:t>
            </a:r>
            <a:endParaRPr sz="1200">
              <a:latin typeface="Arial" panose="020B0604020202020204" pitchFamily="34" charset="0"/>
              <a:cs typeface="Arial" panose="020B0604020202020204" pitchFamily="34" charset="0"/>
            </a:endParaRPr>
          </a:p>
        </p:txBody>
      </p:sp>
      <p:sp>
        <p:nvSpPr>
          <p:cNvPr id="5" name="object 5"/>
          <p:cNvSpPr txBox="1"/>
          <p:nvPr/>
        </p:nvSpPr>
        <p:spPr>
          <a:xfrm>
            <a:off x="271266" y="1957510"/>
            <a:ext cx="1316229" cy="351378"/>
          </a:xfrm>
          <a:prstGeom prst="rect">
            <a:avLst/>
          </a:prstGeom>
        </p:spPr>
        <p:txBody>
          <a:bodyPr vert="horz" wrap="square" lIns="0" tIns="12700" rIns="0" bIns="0" rtlCol="0">
            <a:spAutoFit/>
          </a:bodyPr>
          <a:lstStyle/>
          <a:p>
            <a:pPr marL="12700">
              <a:lnSpc>
                <a:spcPct val="100000"/>
              </a:lnSpc>
              <a:spcBef>
                <a:spcPts val="100"/>
              </a:spcBef>
            </a:pPr>
            <a:r>
              <a:rPr sz="1100" b="1">
                <a:solidFill>
                  <a:srgbClr val="09285B"/>
                </a:solidFill>
                <a:latin typeface="Arial" panose="020B0604020202020204" pitchFamily="34" charset="0"/>
                <a:cs typeface="Arial" panose="020B0604020202020204" pitchFamily="34" charset="0"/>
              </a:rPr>
              <a:t>Login To DEMES</a:t>
            </a:r>
            <a:endParaRPr sz="1100">
              <a:latin typeface="Arial" panose="020B0604020202020204" pitchFamily="34" charset="0"/>
              <a:cs typeface="Arial" panose="020B0604020202020204" pitchFamily="34" charset="0"/>
            </a:endParaRPr>
          </a:p>
          <a:p>
            <a:pPr marL="240665" indent="-227965">
              <a:lnSpc>
                <a:spcPct val="100000"/>
              </a:lnSpc>
              <a:spcBef>
                <a:spcPts val="5"/>
              </a:spcBef>
              <a:buClr>
                <a:srgbClr val="151515"/>
              </a:buClr>
              <a:buFont typeface="Arial"/>
              <a:buChar char="•"/>
              <a:tabLst>
                <a:tab pos="240665" algn="l"/>
              </a:tabLst>
            </a:pPr>
            <a:r>
              <a:rPr sz="1100" u="sng">
                <a:solidFill>
                  <a:srgbClr val="0C61FA"/>
                </a:solidFill>
                <a:uFill>
                  <a:solidFill>
                    <a:srgbClr val="0C61FA"/>
                  </a:solidFill>
                </a:uFill>
                <a:latin typeface="Arial" panose="020B0604020202020204" pitchFamily="34" charset="0"/>
                <a:cs typeface="Arial" panose="020B0604020202020204" pitchFamily="34" charset="0"/>
                <a:hlinkClick r:id="rId3"/>
              </a:rPr>
              <a:t>Vendor Portal</a:t>
            </a:r>
            <a:endParaRPr sz="1100">
              <a:latin typeface="Arial" panose="020B0604020202020204" pitchFamily="34" charset="0"/>
              <a:cs typeface="Arial" panose="020B0604020202020204" pitchFamily="34" charset="0"/>
            </a:endParaRPr>
          </a:p>
        </p:txBody>
      </p:sp>
      <p:sp>
        <p:nvSpPr>
          <p:cNvPr id="6" name="object 6"/>
          <p:cNvSpPr txBox="1"/>
          <p:nvPr/>
        </p:nvSpPr>
        <p:spPr>
          <a:xfrm>
            <a:off x="229614" y="2461901"/>
            <a:ext cx="2319345" cy="197490"/>
          </a:xfrm>
          <a:prstGeom prst="rect">
            <a:avLst/>
          </a:prstGeom>
        </p:spPr>
        <p:txBody>
          <a:bodyPr vert="horz" wrap="square" lIns="0" tIns="12700" rIns="0" bIns="0" rtlCol="0">
            <a:spAutoFit/>
          </a:bodyPr>
          <a:lstStyle/>
          <a:p>
            <a:pPr marL="12700">
              <a:lnSpc>
                <a:spcPct val="100000"/>
              </a:lnSpc>
              <a:spcBef>
                <a:spcPts val="100"/>
              </a:spcBef>
            </a:pPr>
            <a:r>
              <a:rPr sz="1200" b="1" spc="-65">
                <a:solidFill>
                  <a:srgbClr val="09285B"/>
                </a:solidFill>
                <a:latin typeface="Arial" panose="020B0604020202020204" pitchFamily="34" charset="0"/>
                <a:cs typeface="Arial" panose="020B0604020202020204" pitchFamily="34" charset="0"/>
              </a:rPr>
              <a:t>Steps</a:t>
            </a:r>
            <a:r>
              <a:rPr lang="en-US" sz="1200" b="1" spc="-65">
                <a:solidFill>
                  <a:srgbClr val="09285B"/>
                </a:solidFill>
                <a:latin typeface="Arial" panose="020B0604020202020204" pitchFamily="34" charset="0"/>
                <a:cs typeface="Arial" panose="020B0604020202020204" pitchFamily="34" charset="0"/>
              </a:rPr>
              <a:t> to Submit a Change Order</a:t>
            </a:r>
            <a:endParaRPr sz="1200">
              <a:latin typeface="Arial" panose="020B0604020202020204" pitchFamily="34" charset="0"/>
              <a:cs typeface="Arial" panose="020B0604020202020204" pitchFamily="34" charset="0"/>
            </a:endParaRPr>
          </a:p>
        </p:txBody>
      </p:sp>
      <p:sp>
        <p:nvSpPr>
          <p:cNvPr id="14" name="object 14"/>
          <p:cNvSpPr txBox="1"/>
          <p:nvPr/>
        </p:nvSpPr>
        <p:spPr>
          <a:xfrm>
            <a:off x="293248" y="994384"/>
            <a:ext cx="7402576" cy="775212"/>
          </a:xfrm>
          <a:prstGeom prst="rect">
            <a:avLst/>
          </a:prstGeom>
          <a:ln w="38100">
            <a:solidFill>
              <a:srgbClr val="012F81"/>
            </a:solidFill>
          </a:ln>
        </p:spPr>
        <p:txBody>
          <a:bodyPr vert="horz" wrap="square" lIns="0" tIns="36195" rIns="0" bIns="0" rtlCol="0">
            <a:spAutoFit/>
          </a:bodyPr>
          <a:lstStyle/>
          <a:p>
            <a:pPr marL="90170" marR="106045">
              <a:lnSpc>
                <a:spcPct val="100000"/>
              </a:lnSpc>
              <a:spcBef>
                <a:spcPts val="285"/>
              </a:spcBef>
            </a:pPr>
            <a:r>
              <a:rPr sz="1200" b="1" dirty="0">
                <a:solidFill>
                  <a:srgbClr val="09285B"/>
                </a:solidFill>
                <a:latin typeface="Arial" panose="020B0604020202020204" pitchFamily="34" charset="0"/>
                <a:cs typeface="Arial" panose="020B0604020202020204" pitchFamily="34" charset="0"/>
              </a:rPr>
              <a:t>Overview: </a:t>
            </a:r>
            <a:r>
              <a:rPr sz="1200" dirty="0">
                <a:solidFill>
                  <a:srgbClr val="151515"/>
                </a:solidFill>
                <a:latin typeface="Arial" panose="020B0604020202020204" pitchFamily="34" charset="0"/>
                <a:cs typeface="Arial" panose="020B0604020202020204" pitchFamily="34" charset="0"/>
              </a:rPr>
              <a:t>The Vendor Portal allows vendors to request contract modifications in DEMES. Vendors must provide specific change details, such as quantities or pricing adjustments, which are then routed to the appropriate FDEM procurement team member. The team member reviews the request, liaises with the vendor, and processes the change. Vendors can track the status of their change order directly in the portal.</a:t>
            </a:r>
            <a:endParaRPr sz="1200" dirty="0">
              <a:latin typeface="Arial" panose="020B0604020202020204" pitchFamily="34" charset="0"/>
              <a:cs typeface="Arial" panose="020B0604020202020204" pitchFamily="34" charset="0"/>
            </a:endParaRPr>
          </a:p>
        </p:txBody>
      </p:sp>
      <p:sp>
        <p:nvSpPr>
          <p:cNvPr id="19" name="object 19"/>
          <p:cNvSpPr txBox="1"/>
          <p:nvPr/>
        </p:nvSpPr>
        <p:spPr>
          <a:xfrm>
            <a:off x="3201161" y="3233420"/>
            <a:ext cx="115570" cy="228268"/>
          </a:xfrm>
          <a:prstGeom prst="rect">
            <a:avLst/>
          </a:prstGeom>
        </p:spPr>
        <p:txBody>
          <a:bodyPr vert="horz" wrap="square" lIns="0" tIns="12700" rIns="0" bIns="0" rtlCol="0">
            <a:spAutoFit/>
          </a:bodyPr>
          <a:lstStyle/>
          <a:p>
            <a:pPr marL="12700">
              <a:lnSpc>
                <a:spcPct val="100000"/>
              </a:lnSpc>
              <a:spcBef>
                <a:spcPts val="100"/>
              </a:spcBef>
            </a:pPr>
            <a:r>
              <a:rPr sz="1400" b="1" spc="-50">
                <a:solidFill>
                  <a:srgbClr val="FFFFFF"/>
                </a:solidFill>
                <a:latin typeface="Arial" panose="020B0604020202020204" pitchFamily="34" charset="0"/>
                <a:cs typeface="Arial" panose="020B0604020202020204" pitchFamily="34" charset="0"/>
              </a:rPr>
              <a:t>3</a:t>
            </a:r>
            <a:endParaRPr sz="1400">
              <a:latin typeface="Arial" panose="020B0604020202020204" pitchFamily="34" charset="0"/>
              <a:cs typeface="Arial" panose="020B0604020202020204" pitchFamily="34" charset="0"/>
            </a:endParaRPr>
          </a:p>
        </p:txBody>
      </p:sp>
      <p:sp>
        <p:nvSpPr>
          <p:cNvPr id="27" name="object 27"/>
          <p:cNvSpPr txBox="1"/>
          <p:nvPr/>
        </p:nvSpPr>
        <p:spPr>
          <a:xfrm>
            <a:off x="3201161" y="2233422"/>
            <a:ext cx="115570" cy="228268"/>
          </a:xfrm>
          <a:prstGeom prst="rect">
            <a:avLst/>
          </a:prstGeom>
        </p:spPr>
        <p:txBody>
          <a:bodyPr vert="horz" wrap="square" lIns="0" tIns="12700" rIns="0" bIns="0" rtlCol="0">
            <a:spAutoFit/>
          </a:bodyPr>
          <a:lstStyle/>
          <a:p>
            <a:pPr marL="12700">
              <a:lnSpc>
                <a:spcPct val="100000"/>
              </a:lnSpc>
              <a:spcBef>
                <a:spcPts val="100"/>
              </a:spcBef>
            </a:pPr>
            <a:r>
              <a:rPr sz="1400" b="1" spc="-50">
                <a:solidFill>
                  <a:srgbClr val="FFFFFF"/>
                </a:solidFill>
                <a:latin typeface="Arial" panose="020B0604020202020204" pitchFamily="34" charset="0"/>
                <a:cs typeface="Arial" panose="020B0604020202020204" pitchFamily="34" charset="0"/>
              </a:rPr>
              <a:t>1</a:t>
            </a:r>
            <a:endParaRPr sz="1400">
              <a:latin typeface="Arial" panose="020B0604020202020204" pitchFamily="34" charset="0"/>
              <a:cs typeface="Arial" panose="020B0604020202020204" pitchFamily="34" charset="0"/>
            </a:endParaRPr>
          </a:p>
        </p:txBody>
      </p:sp>
      <p:sp>
        <p:nvSpPr>
          <p:cNvPr id="31" name="object 31"/>
          <p:cNvSpPr txBox="1"/>
          <p:nvPr/>
        </p:nvSpPr>
        <p:spPr>
          <a:xfrm>
            <a:off x="3195066" y="2812932"/>
            <a:ext cx="128270" cy="258404"/>
          </a:xfrm>
          <a:prstGeom prst="rect">
            <a:avLst/>
          </a:prstGeom>
        </p:spPr>
        <p:txBody>
          <a:bodyPr vert="horz" wrap="square" lIns="0" tIns="12065" rIns="0" bIns="0" rtlCol="0">
            <a:spAutoFit/>
          </a:bodyPr>
          <a:lstStyle/>
          <a:p>
            <a:pPr marL="12700">
              <a:lnSpc>
                <a:spcPct val="100000"/>
              </a:lnSpc>
              <a:spcBef>
                <a:spcPts val="95"/>
              </a:spcBef>
            </a:pPr>
            <a:r>
              <a:rPr sz="1600" b="1" spc="-50">
                <a:solidFill>
                  <a:srgbClr val="FFFFFF"/>
                </a:solidFill>
                <a:latin typeface="Arial" panose="020B0604020202020204" pitchFamily="34" charset="0"/>
                <a:cs typeface="Arial" panose="020B0604020202020204" pitchFamily="34" charset="0"/>
              </a:rPr>
              <a:t>2</a:t>
            </a:r>
            <a:endParaRPr sz="1600">
              <a:latin typeface="Arial" panose="020B0604020202020204" pitchFamily="34" charset="0"/>
              <a:cs typeface="Arial" panose="020B0604020202020204" pitchFamily="34" charset="0"/>
            </a:endParaRPr>
          </a:p>
        </p:txBody>
      </p:sp>
      <p:grpSp>
        <p:nvGrpSpPr>
          <p:cNvPr id="32" name="object 32"/>
          <p:cNvGrpSpPr/>
          <p:nvPr/>
        </p:nvGrpSpPr>
        <p:grpSpPr>
          <a:xfrm>
            <a:off x="3502982" y="1993823"/>
            <a:ext cx="4098290" cy="319405"/>
            <a:chOff x="3534155" y="2170557"/>
            <a:chExt cx="4098290" cy="319405"/>
          </a:xfrm>
        </p:grpSpPr>
        <p:pic>
          <p:nvPicPr>
            <p:cNvPr id="33" name="object 33"/>
            <p:cNvPicPr/>
            <p:nvPr/>
          </p:nvPicPr>
          <p:blipFill>
            <a:blip r:embed="rId4" cstate="print"/>
            <a:stretch>
              <a:fillRect/>
            </a:stretch>
          </p:blipFill>
          <p:spPr>
            <a:xfrm>
              <a:off x="3534155" y="2208276"/>
              <a:ext cx="4098036" cy="222668"/>
            </a:xfrm>
            <a:prstGeom prst="rect">
              <a:avLst/>
            </a:prstGeom>
            <a:ln>
              <a:solidFill>
                <a:schemeClr val="tx2"/>
              </a:solidFill>
            </a:ln>
          </p:spPr>
        </p:pic>
        <p:sp>
          <p:nvSpPr>
            <p:cNvPr id="34" name="object 34"/>
            <p:cNvSpPr/>
            <p:nvPr/>
          </p:nvSpPr>
          <p:spPr>
            <a:xfrm>
              <a:off x="4956809" y="2180082"/>
              <a:ext cx="1087120" cy="300355"/>
            </a:xfrm>
            <a:custGeom>
              <a:avLst/>
              <a:gdLst/>
              <a:ahLst/>
              <a:cxnLst/>
              <a:rect l="l" t="t" r="r" b="b"/>
              <a:pathLst>
                <a:path w="1087120" h="300355">
                  <a:moveTo>
                    <a:pt x="0" y="300227"/>
                  </a:moveTo>
                  <a:lnTo>
                    <a:pt x="1086612" y="300227"/>
                  </a:lnTo>
                  <a:lnTo>
                    <a:pt x="1086612" y="0"/>
                  </a:lnTo>
                  <a:lnTo>
                    <a:pt x="0" y="0"/>
                  </a:lnTo>
                  <a:lnTo>
                    <a:pt x="0" y="300227"/>
                  </a:lnTo>
                  <a:close/>
                </a:path>
              </a:pathLst>
            </a:custGeom>
            <a:ln w="19050">
              <a:solidFill>
                <a:srgbClr val="C00000"/>
              </a:solidFill>
            </a:ln>
          </p:spPr>
          <p:txBody>
            <a:bodyPr wrap="square" lIns="0" tIns="0" rIns="0" bIns="0" rtlCol="0"/>
            <a:lstStyle/>
            <a:p>
              <a:endParaRPr/>
            </a:p>
          </p:txBody>
        </p:sp>
      </p:grpSp>
      <p:grpSp>
        <p:nvGrpSpPr>
          <p:cNvPr id="35" name="object 35"/>
          <p:cNvGrpSpPr/>
          <p:nvPr/>
        </p:nvGrpSpPr>
        <p:grpSpPr>
          <a:xfrm>
            <a:off x="3502982" y="2555681"/>
            <a:ext cx="1987296" cy="152955"/>
            <a:chOff x="3538728" y="2763566"/>
            <a:chExt cx="1987296" cy="152955"/>
          </a:xfrm>
        </p:grpSpPr>
        <p:pic>
          <p:nvPicPr>
            <p:cNvPr id="36" name="object 36"/>
            <p:cNvPicPr/>
            <p:nvPr/>
          </p:nvPicPr>
          <p:blipFill>
            <a:blip r:embed="rId5" cstate="print"/>
            <a:stretch>
              <a:fillRect/>
            </a:stretch>
          </p:blipFill>
          <p:spPr>
            <a:xfrm>
              <a:off x="3538728" y="2763566"/>
              <a:ext cx="1987296" cy="152954"/>
            </a:xfrm>
            <a:prstGeom prst="rect">
              <a:avLst/>
            </a:prstGeom>
            <a:ln>
              <a:solidFill>
                <a:schemeClr val="tx2"/>
              </a:solidFill>
            </a:ln>
          </p:spPr>
        </p:pic>
        <p:sp>
          <p:nvSpPr>
            <p:cNvPr id="37" name="object 37"/>
            <p:cNvSpPr/>
            <p:nvPr/>
          </p:nvSpPr>
          <p:spPr>
            <a:xfrm>
              <a:off x="3795523" y="2771395"/>
              <a:ext cx="776478" cy="145126"/>
            </a:xfrm>
            <a:custGeom>
              <a:avLst/>
              <a:gdLst/>
              <a:ahLst/>
              <a:cxnLst/>
              <a:rect l="l" t="t" r="r" b="b"/>
              <a:pathLst>
                <a:path w="1176654" h="239394">
                  <a:moveTo>
                    <a:pt x="0" y="239268"/>
                  </a:moveTo>
                  <a:lnTo>
                    <a:pt x="1176527" y="239268"/>
                  </a:lnTo>
                  <a:lnTo>
                    <a:pt x="1176527" y="0"/>
                  </a:lnTo>
                  <a:lnTo>
                    <a:pt x="0" y="0"/>
                  </a:lnTo>
                  <a:lnTo>
                    <a:pt x="0" y="239268"/>
                  </a:lnTo>
                  <a:close/>
                </a:path>
              </a:pathLst>
            </a:custGeom>
            <a:ln w="19050">
              <a:solidFill>
                <a:srgbClr val="C00000"/>
              </a:solidFill>
            </a:ln>
          </p:spPr>
          <p:txBody>
            <a:bodyPr wrap="square" lIns="0" tIns="0" rIns="0" bIns="0" rtlCol="0"/>
            <a:lstStyle/>
            <a:p>
              <a:endParaRPr/>
            </a:p>
          </p:txBody>
        </p:sp>
      </p:grpSp>
      <p:grpSp>
        <p:nvGrpSpPr>
          <p:cNvPr id="41" name="object 41"/>
          <p:cNvGrpSpPr/>
          <p:nvPr/>
        </p:nvGrpSpPr>
        <p:grpSpPr>
          <a:xfrm>
            <a:off x="3502982" y="3290994"/>
            <a:ext cx="3133344" cy="1156715"/>
            <a:chOff x="3534155" y="3578352"/>
            <a:chExt cx="3133344" cy="1156715"/>
          </a:xfrm>
        </p:grpSpPr>
        <p:pic>
          <p:nvPicPr>
            <p:cNvPr id="42" name="object 42"/>
            <p:cNvPicPr/>
            <p:nvPr/>
          </p:nvPicPr>
          <p:blipFill>
            <a:blip r:embed="rId6" cstate="print"/>
            <a:stretch>
              <a:fillRect/>
            </a:stretch>
          </p:blipFill>
          <p:spPr>
            <a:xfrm>
              <a:off x="3534155" y="3578352"/>
              <a:ext cx="3133344" cy="1156715"/>
            </a:xfrm>
            <a:prstGeom prst="rect">
              <a:avLst/>
            </a:prstGeom>
            <a:ln>
              <a:solidFill>
                <a:schemeClr val="tx2"/>
              </a:solidFill>
            </a:ln>
          </p:spPr>
        </p:pic>
        <p:sp>
          <p:nvSpPr>
            <p:cNvPr id="43" name="object 43"/>
            <p:cNvSpPr/>
            <p:nvPr/>
          </p:nvSpPr>
          <p:spPr>
            <a:xfrm>
              <a:off x="6248184" y="4479027"/>
              <a:ext cx="381000" cy="224917"/>
            </a:xfrm>
            <a:custGeom>
              <a:avLst/>
              <a:gdLst/>
              <a:ahLst/>
              <a:cxnLst/>
              <a:rect l="l" t="t" r="r" b="b"/>
              <a:pathLst>
                <a:path w="454659" h="292735">
                  <a:moveTo>
                    <a:pt x="0" y="292608"/>
                  </a:moveTo>
                  <a:lnTo>
                    <a:pt x="454152" y="292608"/>
                  </a:lnTo>
                  <a:lnTo>
                    <a:pt x="454152" y="0"/>
                  </a:lnTo>
                  <a:lnTo>
                    <a:pt x="0" y="0"/>
                  </a:lnTo>
                  <a:lnTo>
                    <a:pt x="0" y="292608"/>
                  </a:lnTo>
                  <a:close/>
                </a:path>
              </a:pathLst>
            </a:custGeom>
            <a:ln w="19050">
              <a:solidFill>
                <a:srgbClr val="C00000"/>
              </a:solidFill>
            </a:ln>
          </p:spPr>
          <p:txBody>
            <a:bodyPr wrap="square" lIns="0" tIns="0" rIns="0" bIns="0" rtlCol="0"/>
            <a:lstStyle/>
            <a:p>
              <a:endParaRPr/>
            </a:p>
          </p:txBody>
        </p:sp>
      </p:grpSp>
      <p:sp>
        <p:nvSpPr>
          <p:cNvPr id="47" name="object 47"/>
          <p:cNvSpPr txBox="1"/>
          <p:nvPr/>
        </p:nvSpPr>
        <p:spPr>
          <a:xfrm>
            <a:off x="3201161" y="3770121"/>
            <a:ext cx="115570" cy="228909"/>
          </a:xfrm>
          <a:prstGeom prst="rect">
            <a:avLst/>
          </a:prstGeom>
        </p:spPr>
        <p:txBody>
          <a:bodyPr vert="horz" wrap="square" lIns="0" tIns="13335" rIns="0" bIns="0" rtlCol="0">
            <a:spAutoFit/>
          </a:bodyPr>
          <a:lstStyle/>
          <a:p>
            <a:pPr marL="12700">
              <a:lnSpc>
                <a:spcPct val="100000"/>
              </a:lnSpc>
              <a:spcBef>
                <a:spcPts val="105"/>
              </a:spcBef>
            </a:pPr>
            <a:r>
              <a:rPr sz="1400" b="1" spc="-50">
                <a:solidFill>
                  <a:srgbClr val="FFFFFF"/>
                </a:solidFill>
                <a:latin typeface="Arial" panose="020B0604020202020204" pitchFamily="34" charset="0"/>
                <a:cs typeface="Arial" panose="020B0604020202020204" pitchFamily="34" charset="0"/>
              </a:rPr>
              <a:t>4</a:t>
            </a:r>
            <a:endParaRPr sz="1400">
              <a:latin typeface="Arial" panose="020B0604020202020204" pitchFamily="34" charset="0"/>
              <a:cs typeface="Arial" panose="020B0604020202020204" pitchFamily="34" charset="0"/>
            </a:endParaRPr>
          </a:p>
        </p:txBody>
      </p:sp>
      <p:grpSp>
        <p:nvGrpSpPr>
          <p:cNvPr id="48" name="object 48"/>
          <p:cNvGrpSpPr/>
          <p:nvPr/>
        </p:nvGrpSpPr>
        <p:grpSpPr>
          <a:xfrm>
            <a:off x="3502982" y="4552877"/>
            <a:ext cx="3976115" cy="734568"/>
            <a:chOff x="3534155" y="4780788"/>
            <a:chExt cx="3976115" cy="734568"/>
          </a:xfrm>
        </p:grpSpPr>
        <p:pic>
          <p:nvPicPr>
            <p:cNvPr id="49" name="object 49"/>
            <p:cNvPicPr/>
            <p:nvPr/>
          </p:nvPicPr>
          <p:blipFill>
            <a:blip r:embed="rId7" cstate="print"/>
            <a:stretch>
              <a:fillRect/>
            </a:stretch>
          </p:blipFill>
          <p:spPr>
            <a:xfrm>
              <a:off x="3534155" y="4780788"/>
              <a:ext cx="3976115" cy="734568"/>
            </a:xfrm>
            <a:prstGeom prst="rect">
              <a:avLst/>
            </a:prstGeom>
            <a:ln>
              <a:solidFill>
                <a:schemeClr val="tx2"/>
              </a:solidFill>
            </a:ln>
          </p:spPr>
        </p:pic>
        <p:sp>
          <p:nvSpPr>
            <p:cNvPr id="50" name="object 50"/>
            <p:cNvSpPr/>
            <p:nvPr/>
          </p:nvSpPr>
          <p:spPr>
            <a:xfrm>
              <a:off x="7220710" y="4827905"/>
              <a:ext cx="261115" cy="128270"/>
            </a:xfrm>
            <a:custGeom>
              <a:avLst/>
              <a:gdLst/>
              <a:ahLst/>
              <a:cxnLst/>
              <a:rect l="l" t="t" r="r" b="b"/>
              <a:pathLst>
                <a:path w="289559" h="128270">
                  <a:moveTo>
                    <a:pt x="0" y="128015"/>
                  </a:moveTo>
                  <a:lnTo>
                    <a:pt x="289559" y="128015"/>
                  </a:lnTo>
                  <a:lnTo>
                    <a:pt x="289559" y="0"/>
                  </a:lnTo>
                  <a:lnTo>
                    <a:pt x="0" y="0"/>
                  </a:lnTo>
                  <a:lnTo>
                    <a:pt x="0" y="128015"/>
                  </a:lnTo>
                  <a:close/>
                </a:path>
              </a:pathLst>
            </a:custGeom>
            <a:ln w="19050">
              <a:solidFill>
                <a:srgbClr val="C00000"/>
              </a:solidFill>
            </a:ln>
          </p:spPr>
          <p:txBody>
            <a:bodyPr wrap="square" lIns="0" tIns="0" rIns="0" bIns="0" rtlCol="0"/>
            <a:lstStyle/>
            <a:p>
              <a:endParaRPr/>
            </a:p>
          </p:txBody>
        </p:sp>
      </p:grpSp>
      <p:grpSp>
        <p:nvGrpSpPr>
          <p:cNvPr id="51" name="object 51"/>
          <p:cNvGrpSpPr/>
          <p:nvPr/>
        </p:nvGrpSpPr>
        <p:grpSpPr>
          <a:xfrm>
            <a:off x="3502982" y="5477384"/>
            <a:ext cx="1898650" cy="828675"/>
            <a:chOff x="3595115" y="5655829"/>
            <a:chExt cx="1898650" cy="828675"/>
          </a:xfrm>
        </p:grpSpPr>
        <p:pic>
          <p:nvPicPr>
            <p:cNvPr id="52" name="object 52"/>
            <p:cNvPicPr/>
            <p:nvPr/>
          </p:nvPicPr>
          <p:blipFill>
            <a:blip r:embed="rId8" cstate="print"/>
            <a:stretch>
              <a:fillRect/>
            </a:stretch>
          </p:blipFill>
          <p:spPr>
            <a:xfrm>
              <a:off x="3595115" y="5655829"/>
              <a:ext cx="1876043" cy="804333"/>
            </a:xfrm>
            <a:prstGeom prst="rect">
              <a:avLst/>
            </a:prstGeom>
            <a:ln>
              <a:solidFill>
                <a:schemeClr val="tx2"/>
              </a:solidFill>
            </a:ln>
          </p:spPr>
        </p:pic>
        <p:sp>
          <p:nvSpPr>
            <p:cNvPr id="53" name="object 53"/>
            <p:cNvSpPr/>
            <p:nvPr/>
          </p:nvSpPr>
          <p:spPr>
            <a:xfrm>
              <a:off x="5205221" y="6328409"/>
              <a:ext cx="279400" cy="146685"/>
            </a:xfrm>
            <a:custGeom>
              <a:avLst/>
              <a:gdLst/>
              <a:ahLst/>
              <a:cxnLst/>
              <a:rect l="l" t="t" r="r" b="b"/>
              <a:pathLst>
                <a:path w="279400" h="146685">
                  <a:moveTo>
                    <a:pt x="0" y="146303"/>
                  </a:moveTo>
                  <a:lnTo>
                    <a:pt x="278891" y="146303"/>
                  </a:lnTo>
                  <a:lnTo>
                    <a:pt x="278891" y="0"/>
                  </a:lnTo>
                  <a:lnTo>
                    <a:pt x="0" y="0"/>
                  </a:lnTo>
                  <a:lnTo>
                    <a:pt x="0" y="146303"/>
                  </a:lnTo>
                  <a:close/>
                </a:path>
              </a:pathLst>
            </a:custGeom>
            <a:ln w="19050">
              <a:solidFill>
                <a:srgbClr val="C00000"/>
              </a:solidFill>
            </a:ln>
          </p:spPr>
          <p:txBody>
            <a:bodyPr wrap="square" lIns="0" tIns="0" rIns="0" bIns="0" rtlCol="0"/>
            <a:lstStyle/>
            <a:p>
              <a:endParaRPr/>
            </a:p>
          </p:txBody>
        </p:sp>
      </p:grpSp>
      <p:grpSp>
        <p:nvGrpSpPr>
          <p:cNvPr id="58" name="object 58"/>
          <p:cNvGrpSpPr/>
          <p:nvPr/>
        </p:nvGrpSpPr>
        <p:grpSpPr>
          <a:xfrm>
            <a:off x="3502982" y="6425034"/>
            <a:ext cx="2757170" cy="2083435"/>
            <a:chOff x="3549396" y="6623304"/>
            <a:chExt cx="2757170" cy="2083435"/>
          </a:xfrm>
        </p:grpSpPr>
        <p:pic>
          <p:nvPicPr>
            <p:cNvPr id="59" name="object 59"/>
            <p:cNvPicPr/>
            <p:nvPr/>
          </p:nvPicPr>
          <p:blipFill>
            <a:blip r:embed="rId9" cstate="print"/>
            <a:stretch>
              <a:fillRect/>
            </a:stretch>
          </p:blipFill>
          <p:spPr>
            <a:xfrm>
              <a:off x="3549396" y="6623304"/>
              <a:ext cx="2756916" cy="2083308"/>
            </a:xfrm>
            <a:prstGeom prst="rect">
              <a:avLst/>
            </a:prstGeom>
            <a:ln>
              <a:solidFill>
                <a:schemeClr val="tx2"/>
              </a:solidFill>
            </a:ln>
          </p:spPr>
        </p:pic>
        <p:sp>
          <p:nvSpPr>
            <p:cNvPr id="60" name="object 60"/>
            <p:cNvSpPr/>
            <p:nvPr/>
          </p:nvSpPr>
          <p:spPr>
            <a:xfrm>
              <a:off x="5086350" y="8547354"/>
              <a:ext cx="279400" cy="146685"/>
            </a:xfrm>
            <a:custGeom>
              <a:avLst/>
              <a:gdLst/>
              <a:ahLst/>
              <a:cxnLst/>
              <a:rect l="l" t="t" r="r" b="b"/>
              <a:pathLst>
                <a:path w="279400" h="146684">
                  <a:moveTo>
                    <a:pt x="0" y="146304"/>
                  </a:moveTo>
                  <a:lnTo>
                    <a:pt x="278891" y="146304"/>
                  </a:lnTo>
                  <a:lnTo>
                    <a:pt x="278891" y="0"/>
                  </a:lnTo>
                  <a:lnTo>
                    <a:pt x="0" y="0"/>
                  </a:lnTo>
                  <a:lnTo>
                    <a:pt x="0" y="146304"/>
                  </a:lnTo>
                  <a:close/>
                </a:path>
              </a:pathLst>
            </a:custGeom>
            <a:ln w="19050">
              <a:solidFill>
                <a:srgbClr val="C00000"/>
              </a:solidFill>
            </a:ln>
          </p:spPr>
          <p:txBody>
            <a:bodyPr wrap="square" lIns="0" tIns="0" rIns="0" bIns="0" rtlCol="0"/>
            <a:lstStyle/>
            <a:p>
              <a:endParaRPr/>
            </a:p>
          </p:txBody>
        </p:sp>
      </p:grpSp>
      <p:grpSp>
        <p:nvGrpSpPr>
          <p:cNvPr id="65" name="object 65"/>
          <p:cNvGrpSpPr/>
          <p:nvPr/>
        </p:nvGrpSpPr>
        <p:grpSpPr>
          <a:xfrm>
            <a:off x="3502982" y="8748179"/>
            <a:ext cx="1712595" cy="276860"/>
            <a:chOff x="3735438" y="9174860"/>
            <a:chExt cx="1712595" cy="276860"/>
          </a:xfrm>
        </p:grpSpPr>
        <p:pic>
          <p:nvPicPr>
            <p:cNvPr id="66" name="object 66"/>
            <p:cNvPicPr/>
            <p:nvPr/>
          </p:nvPicPr>
          <p:blipFill>
            <a:blip r:embed="rId10" cstate="print"/>
            <a:stretch>
              <a:fillRect/>
            </a:stretch>
          </p:blipFill>
          <p:spPr>
            <a:xfrm>
              <a:off x="3735438" y="9208932"/>
              <a:ext cx="1712597" cy="203308"/>
            </a:xfrm>
            <a:prstGeom prst="rect">
              <a:avLst/>
            </a:prstGeom>
            <a:ln>
              <a:solidFill>
                <a:schemeClr val="tx2"/>
              </a:solidFill>
            </a:ln>
          </p:spPr>
        </p:pic>
        <p:sp>
          <p:nvSpPr>
            <p:cNvPr id="67" name="object 67"/>
            <p:cNvSpPr/>
            <p:nvPr/>
          </p:nvSpPr>
          <p:spPr>
            <a:xfrm>
              <a:off x="4530090" y="9184385"/>
              <a:ext cx="701040" cy="257810"/>
            </a:xfrm>
            <a:custGeom>
              <a:avLst/>
              <a:gdLst/>
              <a:ahLst/>
              <a:cxnLst/>
              <a:rect l="l" t="t" r="r" b="b"/>
              <a:pathLst>
                <a:path w="701039" h="257809">
                  <a:moveTo>
                    <a:pt x="0" y="257555"/>
                  </a:moveTo>
                  <a:lnTo>
                    <a:pt x="701039" y="257555"/>
                  </a:lnTo>
                  <a:lnTo>
                    <a:pt x="701039" y="0"/>
                  </a:lnTo>
                  <a:lnTo>
                    <a:pt x="0" y="0"/>
                  </a:lnTo>
                  <a:lnTo>
                    <a:pt x="0" y="257555"/>
                  </a:lnTo>
                  <a:close/>
                </a:path>
              </a:pathLst>
            </a:custGeom>
            <a:ln w="19050">
              <a:solidFill>
                <a:srgbClr val="C00000"/>
              </a:solidFill>
            </a:ln>
          </p:spPr>
          <p:txBody>
            <a:bodyPr wrap="square" lIns="0" tIns="0" rIns="0" bIns="0" rtlCol="0"/>
            <a:lstStyle/>
            <a:p>
              <a:endParaRPr/>
            </a:p>
          </p:txBody>
        </p:sp>
      </p:grpSp>
      <p:sp>
        <p:nvSpPr>
          <p:cNvPr id="71" name="object 71"/>
          <p:cNvSpPr txBox="1"/>
          <p:nvPr/>
        </p:nvSpPr>
        <p:spPr>
          <a:xfrm>
            <a:off x="3257803" y="9189211"/>
            <a:ext cx="146685" cy="258404"/>
          </a:xfrm>
          <a:prstGeom prst="rect">
            <a:avLst/>
          </a:prstGeom>
        </p:spPr>
        <p:txBody>
          <a:bodyPr vert="horz" wrap="square" lIns="0" tIns="12065" rIns="0" bIns="0" rtlCol="0">
            <a:spAutoFit/>
          </a:bodyPr>
          <a:lstStyle/>
          <a:p>
            <a:pPr marL="12700">
              <a:lnSpc>
                <a:spcPct val="100000"/>
              </a:lnSpc>
              <a:spcBef>
                <a:spcPts val="95"/>
              </a:spcBef>
            </a:pPr>
            <a:r>
              <a:rPr sz="1600" b="1" spc="-350">
                <a:solidFill>
                  <a:srgbClr val="FFFFFF"/>
                </a:solidFill>
                <a:latin typeface="Arial" panose="020B0604020202020204" pitchFamily="34" charset="0"/>
                <a:cs typeface="Arial" panose="020B0604020202020204" pitchFamily="34" charset="0"/>
              </a:rPr>
              <a:t>A</a:t>
            </a:r>
            <a:endParaRPr sz="1600">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C5F24CB2-BF30-F83B-8EB7-B42ACA2F4E5B}"/>
              </a:ext>
            </a:extLst>
          </p:cNvPr>
          <p:cNvSpPr txBox="1"/>
          <p:nvPr/>
        </p:nvSpPr>
        <p:spPr>
          <a:xfrm>
            <a:off x="235084" y="2750820"/>
            <a:ext cx="2209800" cy="4832092"/>
          </a:xfrm>
          <a:prstGeom prst="rect">
            <a:avLst/>
          </a:prstGeom>
          <a:noFill/>
        </p:spPr>
        <p:txBody>
          <a:bodyPr wrap="square" rtlCol="0">
            <a:spAutoFit/>
          </a:bodyPr>
          <a:lstStyle/>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Click the </a:t>
            </a:r>
            <a:r>
              <a:rPr lang="en-US" sz="1100" b="1" dirty="0">
                <a:solidFill>
                  <a:schemeClr val="tx1"/>
                </a:solidFill>
                <a:latin typeface="Arial" panose="020B0604020202020204" pitchFamily="34" charset="0"/>
                <a:cs typeface="Arial" panose="020B0604020202020204" pitchFamily="34" charset="0"/>
              </a:rPr>
              <a:t>RFQ Change Orders </a:t>
            </a:r>
            <a:r>
              <a:rPr lang="en-US" sz="1100" dirty="0">
                <a:solidFill>
                  <a:srgbClr val="151515"/>
                </a:solidFill>
                <a:latin typeface="Arial" panose="020B0604020202020204" pitchFamily="34" charset="0"/>
                <a:cs typeface="Arial" panose="020B0604020202020204" pitchFamily="34" charset="0"/>
              </a:rPr>
              <a:t>tab (header bar) to access the </a:t>
            </a:r>
            <a:r>
              <a:rPr lang="en-US" sz="1100" b="1" dirty="0">
                <a:solidFill>
                  <a:schemeClr val="tx1"/>
                </a:solidFill>
                <a:latin typeface="Arial" panose="020B0604020202020204" pitchFamily="34" charset="0"/>
                <a:cs typeface="Arial" panose="020B0604020202020204" pitchFamily="34" charset="0"/>
              </a:rPr>
              <a:t>change order requests</a:t>
            </a:r>
          </a:p>
          <a:p>
            <a:pPr marL="228600" indent="-228600">
              <a:buFont typeface="+mj-lt"/>
              <a:buAutoNum type="arabicPeriod"/>
            </a:pPr>
            <a:endParaRPr lang="en-US" sz="1100" b="1"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Click the appropriate </a:t>
            </a:r>
            <a:r>
              <a:rPr lang="en-US" sz="1100" b="1" dirty="0">
                <a:solidFill>
                  <a:schemeClr val="tx1"/>
                </a:solidFill>
                <a:latin typeface="Arial" panose="020B0604020202020204" pitchFamily="34" charset="0"/>
                <a:cs typeface="Arial" panose="020B0604020202020204" pitchFamily="34" charset="0"/>
              </a:rPr>
              <a:t>RFQ Name </a:t>
            </a:r>
            <a:r>
              <a:rPr lang="en-US" sz="1100" b="1" dirty="0">
                <a:solidFill>
                  <a:srgbClr val="151515"/>
                </a:solidFill>
                <a:latin typeface="Arial" panose="020B0604020202020204" pitchFamily="34" charset="0"/>
                <a:cs typeface="Arial" panose="020B0604020202020204" pitchFamily="34" charset="0"/>
              </a:rPr>
              <a:t>(</a:t>
            </a:r>
            <a:r>
              <a:rPr lang="en-US" sz="1100" dirty="0">
                <a:solidFill>
                  <a:srgbClr val="151515"/>
                </a:solidFill>
                <a:latin typeface="Arial" panose="020B0604020202020204" pitchFamily="34" charset="0"/>
                <a:cs typeface="Arial" panose="020B0604020202020204" pitchFamily="34" charset="0"/>
              </a:rPr>
              <a:t>blue link) located on the left side of the screen </a:t>
            </a:r>
          </a:p>
          <a:p>
            <a:pPr marL="228600" indent="-228600">
              <a:buFont typeface="+mj-lt"/>
              <a:buAutoNum type="arabicPeriod"/>
            </a:pPr>
            <a:endParaRPr lang="en-US" sz="1100" dirty="0">
              <a:solidFill>
                <a:srgbClr val="151515"/>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Click the </a:t>
            </a:r>
            <a:r>
              <a:rPr lang="en-US" sz="1100" b="1" dirty="0">
                <a:solidFill>
                  <a:srgbClr val="151515"/>
                </a:solidFill>
                <a:latin typeface="Arial" panose="020B0604020202020204" pitchFamily="34" charset="0"/>
                <a:cs typeface="Arial" panose="020B0604020202020204" pitchFamily="34" charset="0"/>
              </a:rPr>
              <a:t>Create Change Order Quote </a:t>
            </a:r>
            <a:r>
              <a:rPr lang="en-US" sz="1100" dirty="0">
                <a:solidFill>
                  <a:srgbClr val="151515"/>
                </a:solidFill>
                <a:latin typeface="Arial" panose="020B0604020202020204" pitchFamily="34" charset="0"/>
                <a:cs typeface="Arial" panose="020B0604020202020204" pitchFamily="34" charset="0"/>
              </a:rPr>
              <a:t>to adjust the details, as necessary</a:t>
            </a:r>
          </a:p>
          <a:p>
            <a:pPr marL="228600" indent="-228600">
              <a:buFont typeface="+mj-lt"/>
              <a:buAutoNum type="arabicPeriod"/>
            </a:pPr>
            <a:endParaRPr lang="en-US" sz="1100" dirty="0">
              <a:solidFill>
                <a:srgbClr val="151515"/>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If there is an active Change Order Quote on the RFQ, a reminder message will appear. Click </a:t>
            </a:r>
            <a:r>
              <a:rPr lang="en-US" sz="1100" b="1" dirty="0">
                <a:solidFill>
                  <a:schemeClr val="tx1"/>
                </a:solidFill>
                <a:latin typeface="Arial" panose="020B0604020202020204" pitchFamily="34" charset="0"/>
                <a:cs typeface="Arial" panose="020B0604020202020204" pitchFamily="34" charset="0"/>
              </a:rPr>
              <a:t>Next</a:t>
            </a:r>
          </a:p>
          <a:p>
            <a:pPr marL="228600" indent="-228600">
              <a:buFont typeface="+mj-lt"/>
              <a:buAutoNum type="arabicPeriod"/>
            </a:pPr>
            <a:endParaRPr lang="en-US" sz="1100" b="1"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Scroll down to the </a:t>
            </a:r>
            <a:r>
              <a:rPr lang="en-US" sz="1100" b="1" dirty="0">
                <a:solidFill>
                  <a:schemeClr val="tx1"/>
                </a:solidFill>
                <a:latin typeface="Arial" panose="020B0604020202020204" pitchFamily="34" charset="0"/>
                <a:cs typeface="Arial" panose="020B0604020202020204" pitchFamily="34" charset="0"/>
              </a:rPr>
              <a:t>Quote Line Items </a:t>
            </a:r>
            <a:r>
              <a:rPr lang="en-US" sz="1100" dirty="0">
                <a:solidFill>
                  <a:srgbClr val="151515"/>
                </a:solidFill>
                <a:latin typeface="Arial" panose="020B0604020202020204" pitchFamily="34" charset="0"/>
                <a:cs typeface="Arial" panose="020B0604020202020204" pitchFamily="34" charset="0"/>
              </a:rPr>
              <a:t>and click the </a:t>
            </a:r>
            <a:r>
              <a:rPr lang="en-US" sz="1100" b="1" dirty="0">
                <a:solidFill>
                  <a:schemeClr val="tx1"/>
                </a:solidFill>
                <a:latin typeface="Arial" panose="020B0604020202020204" pitchFamily="34" charset="0"/>
                <a:cs typeface="Arial" panose="020B0604020202020204" pitchFamily="34" charset="0"/>
              </a:rPr>
              <a:t>New </a:t>
            </a:r>
            <a:r>
              <a:rPr lang="en-US" sz="1100" dirty="0">
                <a:solidFill>
                  <a:srgbClr val="151515"/>
                </a:solidFill>
                <a:latin typeface="Arial" panose="020B0604020202020204" pitchFamily="34" charset="0"/>
                <a:cs typeface="Arial" panose="020B0604020202020204" pitchFamily="34" charset="0"/>
              </a:rPr>
              <a:t>button to proceed</a:t>
            </a:r>
          </a:p>
          <a:p>
            <a:pPr marL="228600" indent="-228600">
              <a:buFont typeface="+mj-lt"/>
              <a:buAutoNum type="arabicPeriod"/>
            </a:pPr>
            <a:endParaRPr lang="en-US" sz="1100" b="1"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rgbClr val="151515"/>
                </a:solidFill>
                <a:latin typeface="Arial" panose="020B0604020202020204" pitchFamily="34" charset="0"/>
                <a:cs typeface="Arial" panose="020B0604020202020204" pitchFamily="34" charset="0"/>
              </a:rPr>
              <a:t>Choose between the Good or Service then select </a:t>
            </a:r>
            <a:r>
              <a:rPr lang="en-US" sz="1100" b="1" dirty="0">
                <a:solidFill>
                  <a:schemeClr val="tx1"/>
                </a:solidFill>
                <a:latin typeface="Arial" panose="020B0604020202020204" pitchFamily="34" charset="0"/>
                <a:cs typeface="Arial" panose="020B0604020202020204" pitchFamily="34" charset="0"/>
              </a:rPr>
              <a:t>Next</a:t>
            </a:r>
          </a:p>
          <a:p>
            <a:pPr marL="228600" indent="-228600">
              <a:buFont typeface="+mj-lt"/>
              <a:buAutoNum type="arabicPeriod"/>
            </a:pPr>
            <a:endParaRPr lang="en-US" sz="1100" b="1"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r>
              <a:rPr lang="en-US" sz="1100" dirty="0">
                <a:solidFill>
                  <a:schemeClr val="tx1"/>
                </a:solidFill>
                <a:latin typeface="Arial" panose="020B0604020202020204" pitchFamily="34" charset="0"/>
                <a:cs typeface="Arial" panose="020B0604020202020204" pitchFamily="34" charset="0"/>
              </a:rPr>
              <a:t>Fill in the appropriate information. Click </a:t>
            </a:r>
            <a:r>
              <a:rPr lang="en-US" sz="1100" b="1" dirty="0">
                <a:solidFill>
                  <a:schemeClr val="tx1"/>
                </a:solidFill>
                <a:latin typeface="Arial" panose="020B0604020202020204" pitchFamily="34" charset="0"/>
                <a:cs typeface="Arial" panose="020B0604020202020204" pitchFamily="34" charset="0"/>
              </a:rPr>
              <a:t>Save</a:t>
            </a:r>
            <a:r>
              <a:rPr lang="en-US" sz="1100" dirty="0">
                <a:solidFill>
                  <a:schemeClr val="tx1"/>
                </a:solidFill>
                <a:latin typeface="Arial" panose="020B0604020202020204" pitchFamily="34" charset="0"/>
                <a:cs typeface="Arial" panose="020B0604020202020204" pitchFamily="34" charset="0"/>
              </a:rPr>
              <a:t> </a:t>
            </a:r>
          </a:p>
          <a:p>
            <a:pPr marL="228600" indent="-228600">
              <a:buFont typeface="+mj-lt"/>
              <a:buAutoNum type="arabicPeriod"/>
            </a:pPr>
            <a:endParaRPr lang="en-US" sz="1100" spc="-10" dirty="0">
              <a:solidFill>
                <a:srgbClr val="151515"/>
              </a:solidFill>
              <a:latin typeface="Arial" panose="020B0604020202020204" pitchFamily="34" charset="0"/>
              <a:cs typeface="Arial" panose="020B0604020202020204" pitchFamily="34" charset="0"/>
            </a:endParaRPr>
          </a:p>
        </p:txBody>
      </p:sp>
      <p:sp>
        <p:nvSpPr>
          <p:cNvPr id="73" name="object 6">
            <a:extLst>
              <a:ext uri="{FF2B5EF4-FFF2-40B4-BE49-F238E27FC236}">
                <a16:creationId xmlns:a16="http://schemas.microsoft.com/office/drawing/2014/main" id="{E48715E0-DB10-B391-CB28-B7654DC00DE3}"/>
              </a:ext>
            </a:extLst>
          </p:cNvPr>
          <p:cNvSpPr txBox="1"/>
          <p:nvPr/>
        </p:nvSpPr>
        <p:spPr>
          <a:xfrm>
            <a:off x="229614" y="7997582"/>
            <a:ext cx="1751585" cy="197490"/>
          </a:xfrm>
          <a:prstGeom prst="rect">
            <a:avLst/>
          </a:prstGeom>
        </p:spPr>
        <p:txBody>
          <a:bodyPr vert="horz" wrap="square" lIns="0" tIns="12700" rIns="0" bIns="0" rtlCol="0">
            <a:spAutoFit/>
          </a:bodyPr>
          <a:lstStyle/>
          <a:p>
            <a:pPr marL="12700">
              <a:lnSpc>
                <a:spcPct val="100000"/>
              </a:lnSpc>
              <a:spcBef>
                <a:spcPts val="100"/>
              </a:spcBef>
            </a:pPr>
            <a:r>
              <a:rPr sz="1200" b="1" spc="-65" dirty="0">
                <a:solidFill>
                  <a:srgbClr val="09285B"/>
                </a:solidFill>
                <a:latin typeface="Arial" panose="020B0604020202020204" pitchFamily="34" charset="0"/>
                <a:cs typeface="Arial" panose="020B0604020202020204" pitchFamily="34" charset="0"/>
              </a:rPr>
              <a:t>Steps</a:t>
            </a:r>
            <a:r>
              <a:rPr lang="en-US" sz="1200" b="1" spc="-65" dirty="0">
                <a:solidFill>
                  <a:srgbClr val="09285B"/>
                </a:solidFill>
                <a:latin typeface="Arial" panose="020B0604020202020204" pitchFamily="34" charset="0"/>
                <a:cs typeface="Arial" panose="020B0604020202020204" pitchFamily="34" charset="0"/>
              </a:rPr>
              <a:t> to Submit a Quote</a:t>
            </a:r>
            <a:endParaRPr sz="1200" dirty="0">
              <a:latin typeface="Arial" panose="020B0604020202020204" pitchFamily="34" charset="0"/>
              <a:cs typeface="Arial" panose="020B0604020202020204" pitchFamily="34" charset="0"/>
            </a:endParaRPr>
          </a:p>
        </p:txBody>
      </p:sp>
      <p:sp>
        <p:nvSpPr>
          <p:cNvPr id="74" name="TextBox 73">
            <a:extLst>
              <a:ext uri="{FF2B5EF4-FFF2-40B4-BE49-F238E27FC236}">
                <a16:creationId xmlns:a16="http://schemas.microsoft.com/office/drawing/2014/main" id="{491D852B-FEA7-8662-EAE7-19CA32565DF3}"/>
              </a:ext>
            </a:extLst>
          </p:cNvPr>
          <p:cNvSpPr txBox="1"/>
          <p:nvPr/>
        </p:nvSpPr>
        <p:spPr>
          <a:xfrm>
            <a:off x="162345" y="8346996"/>
            <a:ext cx="2667000" cy="1554272"/>
          </a:xfrm>
          <a:prstGeom prst="rect">
            <a:avLst/>
          </a:prstGeom>
          <a:noFill/>
        </p:spPr>
        <p:txBody>
          <a:bodyPr wrap="square" rtlCol="0">
            <a:spAutoFit/>
          </a:bodyPr>
          <a:lstStyle/>
          <a:p>
            <a:pPr marL="228600" indent="-228600" algn="l">
              <a:buFont typeface="+mj-lt"/>
              <a:buAutoNum type="alphaUcPeriod"/>
            </a:pPr>
            <a:r>
              <a:rPr lang="en-US" sz="1100" dirty="0">
                <a:solidFill>
                  <a:srgbClr val="151515"/>
                </a:solidFill>
                <a:latin typeface="Arial" panose="020B0604020202020204" pitchFamily="34" charset="0"/>
                <a:cs typeface="Arial" panose="020B0604020202020204" pitchFamily="34" charset="0"/>
              </a:rPr>
              <a:t>Review quote details and line items associated with the quote. When complete, click </a:t>
            </a:r>
            <a:r>
              <a:rPr lang="en-US" sz="1100" b="1" dirty="0">
                <a:solidFill>
                  <a:schemeClr val="tx1"/>
                </a:solidFill>
                <a:latin typeface="Arial" panose="020B0604020202020204" pitchFamily="34" charset="0"/>
                <a:cs typeface="Arial" panose="020B0604020202020204" pitchFamily="34" charset="0"/>
              </a:rPr>
              <a:t>Submit Quote </a:t>
            </a:r>
            <a:r>
              <a:rPr lang="en-US" sz="1100" dirty="0">
                <a:solidFill>
                  <a:srgbClr val="151515"/>
                </a:solidFill>
                <a:latin typeface="Arial" panose="020B0604020202020204" pitchFamily="34" charset="0"/>
                <a:cs typeface="Arial" panose="020B0604020202020204" pitchFamily="34" charset="0"/>
              </a:rPr>
              <a:t>button to send the quote to the FDEM procurement team for review. A confirmation message will appear. Click </a:t>
            </a:r>
            <a:r>
              <a:rPr lang="en-US" sz="1100" b="1" dirty="0">
                <a:solidFill>
                  <a:schemeClr val="tx1"/>
                </a:solidFill>
                <a:latin typeface="Arial" panose="020B0604020202020204" pitchFamily="34" charset="0"/>
                <a:cs typeface="Arial" panose="020B0604020202020204" pitchFamily="34" charset="0"/>
              </a:rPr>
              <a:t>Finish</a:t>
            </a:r>
            <a:endParaRPr lang="en-US" sz="1100" dirty="0">
              <a:latin typeface="Arial" panose="020B0604020202020204" pitchFamily="34" charset="0"/>
              <a:cs typeface="Arial" panose="020B0604020202020204" pitchFamily="34" charset="0"/>
            </a:endParaRPr>
          </a:p>
          <a:p>
            <a:endParaRPr lang="en-US" dirty="0"/>
          </a:p>
        </p:txBody>
      </p:sp>
      <p:sp>
        <p:nvSpPr>
          <p:cNvPr id="75" name="Oval 74">
            <a:extLst>
              <a:ext uri="{FF2B5EF4-FFF2-40B4-BE49-F238E27FC236}">
                <a16:creationId xmlns:a16="http://schemas.microsoft.com/office/drawing/2014/main" id="{D970E7A4-858E-9719-7074-BBCB9A7AE9E2}"/>
              </a:ext>
            </a:extLst>
          </p:cNvPr>
          <p:cNvSpPr/>
          <p:nvPr/>
        </p:nvSpPr>
        <p:spPr>
          <a:xfrm>
            <a:off x="3161727" y="8731196"/>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A</a:t>
            </a:r>
          </a:p>
        </p:txBody>
      </p:sp>
      <p:sp>
        <p:nvSpPr>
          <p:cNvPr id="76" name="Oval 75">
            <a:extLst>
              <a:ext uri="{FF2B5EF4-FFF2-40B4-BE49-F238E27FC236}">
                <a16:creationId xmlns:a16="http://schemas.microsoft.com/office/drawing/2014/main" id="{D1417D25-1B85-DE06-B59A-34FED738CE92}"/>
              </a:ext>
            </a:extLst>
          </p:cNvPr>
          <p:cNvSpPr/>
          <p:nvPr/>
        </p:nvSpPr>
        <p:spPr>
          <a:xfrm>
            <a:off x="3126824" y="6429802"/>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7</a:t>
            </a:r>
          </a:p>
        </p:txBody>
      </p:sp>
      <p:sp>
        <p:nvSpPr>
          <p:cNvPr id="77" name="Oval 76">
            <a:extLst>
              <a:ext uri="{FF2B5EF4-FFF2-40B4-BE49-F238E27FC236}">
                <a16:creationId xmlns:a16="http://schemas.microsoft.com/office/drawing/2014/main" id="{2695C0D3-29E7-3981-B04E-8569633A46CA}"/>
              </a:ext>
            </a:extLst>
          </p:cNvPr>
          <p:cNvSpPr/>
          <p:nvPr/>
        </p:nvSpPr>
        <p:spPr>
          <a:xfrm>
            <a:off x="3112733" y="1985846"/>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1</a:t>
            </a:r>
          </a:p>
        </p:txBody>
      </p:sp>
      <p:sp>
        <p:nvSpPr>
          <p:cNvPr id="78" name="Oval 77">
            <a:extLst>
              <a:ext uri="{FF2B5EF4-FFF2-40B4-BE49-F238E27FC236}">
                <a16:creationId xmlns:a16="http://schemas.microsoft.com/office/drawing/2014/main" id="{AF4C2F25-8480-3C84-5C90-4C1FDE8A48A0}"/>
              </a:ext>
            </a:extLst>
          </p:cNvPr>
          <p:cNvSpPr/>
          <p:nvPr/>
        </p:nvSpPr>
        <p:spPr>
          <a:xfrm>
            <a:off x="3109003" y="2471901"/>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2</a:t>
            </a:r>
          </a:p>
        </p:txBody>
      </p:sp>
      <p:sp>
        <p:nvSpPr>
          <p:cNvPr id="79" name="Oval 78">
            <a:extLst>
              <a:ext uri="{FF2B5EF4-FFF2-40B4-BE49-F238E27FC236}">
                <a16:creationId xmlns:a16="http://schemas.microsoft.com/office/drawing/2014/main" id="{B3CECBA6-625A-B3C8-F13D-11542CEFF156}"/>
              </a:ext>
            </a:extLst>
          </p:cNvPr>
          <p:cNvSpPr/>
          <p:nvPr/>
        </p:nvSpPr>
        <p:spPr>
          <a:xfrm>
            <a:off x="3111823" y="2928002"/>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3</a:t>
            </a:r>
          </a:p>
        </p:txBody>
      </p:sp>
      <p:sp>
        <p:nvSpPr>
          <p:cNvPr id="80" name="Oval 79">
            <a:extLst>
              <a:ext uri="{FF2B5EF4-FFF2-40B4-BE49-F238E27FC236}">
                <a16:creationId xmlns:a16="http://schemas.microsoft.com/office/drawing/2014/main" id="{8EF57126-D53F-CB28-E0AB-E29A37E2F94C}"/>
              </a:ext>
            </a:extLst>
          </p:cNvPr>
          <p:cNvSpPr/>
          <p:nvPr/>
        </p:nvSpPr>
        <p:spPr>
          <a:xfrm>
            <a:off x="3118307" y="3495067"/>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4</a:t>
            </a:r>
          </a:p>
        </p:txBody>
      </p:sp>
      <p:sp>
        <p:nvSpPr>
          <p:cNvPr id="81" name="Oval 80">
            <a:extLst>
              <a:ext uri="{FF2B5EF4-FFF2-40B4-BE49-F238E27FC236}">
                <a16:creationId xmlns:a16="http://schemas.microsoft.com/office/drawing/2014/main" id="{09B9F9F6-7336-5782-E510-97279168D157}"/>
              </a:ext>
            </a:extLst>
          </p:cNvPr>
          <p:cNvSpPr/>
          <p:nvPr/>
        </p:nvSpPr>
        <p:spPr>
          <a:xfrm>
            <a:off x="3118307" y="4525291"/>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5</a:t>
            </a:r>
          </a:p>
        </p:txBody>
      </p:sp>
      <p:sp>
        <p:nvSpPr>
          <p:cNvPr id="82" name="Oval 81">
            <a:extLst>
              <a:ext uri="{FF2B5EF4-FFF2-40B4-BE49-F238E27FC236}">
                <a16:creationId xmlns:a16="http://schemas.microsoft.com/office/drawing/2014/main" id="{4432B99F-09F5-381B-2E5C-2029B8AC15FD}"/>
              </a:ext>
            </a:extLst>
          </p:cNvPr>
          <p:cNvSpPr/>
          <p:nvPr/>
        </p:nvSpPr>
        <p:spPr>
          <a:xfrm>
            <a:off x="3109002" y="5416437"/>
            <a:ext cx="278991" cy="305418"/>
          </a:xfrm>
          <a:prstGeom prst="ellipse">
            <a:avLst/>
          </a:prstGeom>
          <a:solidFill>
            <a:srgbClr val="F0D31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200" b="1">
                <a:solidFill>
                  <a:sysClr val="windowText" lastClr="000000"/>
                </a:solidFill>
                <a:latin typeface="Arial" panose="020B0604020202020204" pitchFamily="34" charset="0"/>
                <a:ea typeface="Roboto Condensed" panose="02000000000000000000" pitchFamily="2" charset="0"/>
                <a:cs typeface="Arial" panose="020B0604020202020204" pitchFamily="34" charset="0"/>
              </a:rPr>
              <a:t>6</a:t>
            </a:r>
          </a:p>
        </p:txBody>
      </p:sp>
      <p:pic>
        <p:nvPicPr>
          <p:cNvPr id="7" name="Picture 6">
            <a:extLst>
              <a:ext uri="{FF2B5EF4-FFF2-40B4-BE49-F238E27FC236}">
                <a16:creationId xmlns:a16="http://schemas.microsoft.com/office/drawing/2014/main" id="{A21EA974-C763-7A36-552E-8A575A054EB6}"/>
              </a:ext>
            </a:extLst>
          </p:cNvPr>
          <p:cNvPicPr>
            <a:picLocks noChangeAspect="1"/>
          </p:cNvPicPr>
          <p:nvPr/>
        </p:nvPicPr>
        <p:blipFill>
          <a:blip r:embed="rId11"/>
          <a:stretch>
            <a:fillRect/>
          </a:stretch>
        </p:blipFill>
        <p:spPr>
          <a:xfrm>
            <a:off x="3512478" y="2851952"/>
            <a:ext cx="3334316" cy="308890"/>
          </a:xfrm>
          <a:prstGeom prst="rect">
            <a:avLst/>
          </a:prstGeom>
          <a:ln>
            <a:solidFill>
              <a:srgbClr val="002060"/>
            </a:solidFill>
          </a:ln>
        </p:spPr>
      </p:pic>
      <p:sp>
        <p:nvSpPr>
          <p:cNvPr id="8" name="Rectangle 7">
            <a:extLst>
              <a:ext uri="{FF2B5EF4-FFF2-40B4-BE49-F238E27FC236}">
                <a16:creationId xmlns:a16="http://schemas.microsoft.com/office/drawing/2014/main" id="{D07012E1-F6FC-C7B6-E2B6-6B576A69F827}"/>
              </a:ext>
            </a:extLst>
          </p:cNvPr>
          <p:cNvSpPr/>
          <p:nvPr/>
        </p:nvSpPr>
        <p:spPr>
          <a:xfrm>
            <a:off x="4297634" y="2874525"/>
            <a:ext cx="1094854" cy="264777"/>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F27EF05E-766A-FE71-DA9A-DD19229A6F7C}"/>
              </a:ext>
            </a:extLst>
          </p:cNvPr>
          <p:cNvSpPr txBox="1">
            <a:spLocks noGrp="1"/>
          </p:cNvSpPr>
          <p:nvPr>
            <p:ph type="title"/>
          </p:nvPr>
        </p:nvSpPr>
        <p:spPr>
          <a:xfrm>
            <a:off x="1108467" y="108533"/>
            <a:ext cx="6424092" cy="566822"/>
          </a:xfrm>
          <a:prstGeom prst="rect">
            <a:avLst/>
          </a:prstGeom>
        </p:spPr>
        <p:txBody>
          <a:bodyPr vert="horz" wrap="square" lIns="0" tIns="12700" rIns="0" bIns="0" rtlCol="0" anchor="ctr">
            <a:spAutoFit/>
          </a:bodyPr>
          <a:lstStyle/>
          <a:p>
            <a:pPr marL="12700">
              <a:lnSpc>
                <a:spcPct val="100000"/>
              </a:lnSpc>
              <a:spcBef>
                <a:spcPts val="100"/>
              </a:spcBef>
            </a:pPr>
            <a:r>
              <a:rPr b="1" dirty="0">
                <a:solidFill>
                  <a:srgbClr val="FFFFFF"/>
                </a:solidFill>
                <a:latin typeface="Arial" panose="020B0604020202020204" pitchFamily="34" charset="0"/>
                <a:cs typeface="Arial" panose="020B0604020202020204" pitchFamily="34" charset="0"/>
              </a:rPr>
              <a:t>DEMES Gr</a:t>
            </a:r>
            <a:r>
              <a:rPr lang="en-US" b="1" dirty="0">
                <a:solidFill>
                  <a:srgbClr val="FFFFFF"/>
                </a:solidFill>
                <a:latin typeface="Arial" panose="020B0604020202020204" pitchFamily="34" charset="0"/>
                <a:cs typeface="Arial" panose="020B0604020202020204" pitchFamily="34" charset="0"/>
              </a:rPr>
              <a:t>a</a:t>
            </a:r>
            <a:r>
              <a:rPr b="1" dirty="0">
                <a:solidFill>
                  <a:srgbClr val="FFFFFF"/>
                </a:solidFill>
                <a:latin typeface="Arial" panose="020B0604020202020204" pitchFamily="34" charset="0"/>
                <a:cs typeface="Arial" panose="020B0604020202020204" pitchFamily="34" charset="0"/>
              </a:rPr>
              <a:t>y Sky Procurement - </a:t>
            </a:r>
            <a:r>
              <a:rPr b="1" i="1" dirty="0">
                <a:solidFill>
                  <a:srgbClr val="FFFFFF"/>
                </a:solidFill>
                <a:latin typeface="Arial" panose="020B0604020202020204" pitchFamily="34" charset="0"/>
                <a:cs typeface="Arial" panose="020B0604020202020204" pitchFamily="34" charset="0"/>
              </a:rPr>
              <a:t>Quick Reference Guide</a:t>
            </a:r>
            <a:endParaRPr dirty="0">
              <a:latin typeface="Arial" panose="020B0604020202020204" pitchFamily="34" charset="0"/>
              <a:cs typeface="Arial" panose="020B0604020202020204" pitchFamily="34" charset="0"/>
            </a:endParaRPr>
          </a:p>
          <a:p>
            <a:pPr marL="12700">
              <a:lnSpc>
                <a:spcPct val="100000"/>
              </a:lnSpc>
            </a:pPr>
            <a:r>
              <a:rPr lang="en-US" b="1" dirty="0">
                <a:solidFill>
                  <a:srgbClr val="FFFFFF"/>
                </a:solidFill>
                <a:latin typeface="Arial" panose="020B0604020202020204" pitchFamily="34" charset="0"/>
                <a:cs typeface="Arial" panose="020B0604020202020204" pitchFamily="34" charset="0"/>
              </a:rPr>
              <a:t>Quick Tips for Gray Sky Procurement</a:t>
            </a:r>
            <a:endParaRPr dirty="0">
              <a:latin typeface="Arial" panose="020B0604020202020204" pitchFamily="34" charset="0"/>
              <a:cs typeface="Arial" panose="020B0604020202020204" pitchFamily="34" charset="0"/>
            </a:endParaRPr>
          </a:p>
        </p:txBody>
      </p:sp>
      <p:sp>
        <p:nvSpPr>
          <p:cNvPr id="5" name="object 14">
            <a:extLst>
              <a:ext uri="{FF2B5EF4-FFF2-40B4-BE49-F238E27FC236}">
                <a16:creationId xmlns:a16="http://schemas.microsoft.com/office/drawing/2014/main" id="{5E212F4D-4A72-6AA3-FEF5-173D2BD9C243}"/>
              </a:ext>
            </a:extLst>
          </p:cNvPr>
          <p:cNvSpPr txBox="1"/>
          <p:nvPr/>
        </p:nvSpPr>
        <p:spPr>
          <a:xfrm>
            <a:off x="330447" y="1029394"/>
            <a:ext cx="7202111" cy="775212"/>
          </a:xfrm>
          <a:prstGeom prst="rect">
            <a:avLst/>
          </a:prstGeom>
          <a:ln w="38100">
            <a:solidFill>
              <a:srgbClr val="012F81"/>
            </a:solidFill>
          </a:ln>
        </p:spPr>
        <p:txBody>
          <a:bodyPr vert="horz" wrap="square" lIns="0" tIns="36195" rIns="0" bIns="0" rtlCol="0">
            <a:spAutoFit/>
          </a:bodyPr>
          <a:lstStyle/>
          <a:p>
            <a:pPr marL="90170" marR="393700">
              <a:lnSpc>
                <a:spcPct val="100000"/>
              </a:lnSpc>
              <a:spcBef>
                <a:spcPts val="285"/>
              </a:spcBef>
            </a:pPr>
            <a:r>
              <a:rPr sz="1200" b="1" dirty="0">
                <a:solidFill>
                  <a:srgbClr val="09285B"/>
                </a:solidFill>
                <a:latin typeface="Arial" panose="020B0604020202020204" pitchFamily="34" charset="0"/>
                <a:cs typeface="Arial" panose="020B0604020202020204" pitchFamily="34" charset="0"/>
              </a:rPr>
              <a:t>Overview:</a:t>
            </a:r>
            <a:r>
              <a:rPr lang="en-US" sz="1200" b="1" dirty="0">
                <a:solidFill>
                  <a:srgbClr val="09285B"/>
                </a:solidFill>
                <a:latin typeface="Arial" panose="020B0604020202020204" pitchFamily="34" charset="0"/>
                <a:cs typeface="Arial" panose="020B0604020202020204" pitchFamily="34" charset="0"/>
              </a:rPr>
              <a:t> </a:t>
            </a:r>
            <a:r>
              <a:rPr lang="en-US" sz="1200" dirty="0"/>
              <a:t>These quick tips streamline the Gray Sky Procurement Processes by guiding vendors through efficient submissions of quotes, invoices and change orders. These </a:t>
            </a:r>
            <a:r>
              <a:rPr lang="en-US" sz="1200" dirty="0">
                <a:latin typeface="Arial" panose="020B0604020202020204" pitchFamily="34" charset="0"/>
                <a:cs typeface="Arial" panose="020B0604020202020204" pitchFamily="34" charset="0"/>
              </a:rPr>
              <a:t>tips, ensure vendors  have a smoother transactions and reduce the likelihood of errors or delays in the procurement process.</a:t>
            </a:r>
            <a:endParaRPr sz="1200" dirty="0">
              <a:latin typeface="Arial" panose="020B0604020202020204" pitchFamily="34" charset="0"/>
              <a:cs typeface="Arial" panose="020B0604020202020204" pitchFamily="34" charset="0"/>
            </a:endParaRPr>
          </a:p>
        </p:txBody>
      </p:sp>
      <p:sp>
        <p:nvSpPr>
          <p:cNvPr id="9" name="object 15">
            <a:extLst>
              <a:ext uri="{FF2B5EF4-FFF2-40B4-BE49-F238E27FC236}">
                <a16:creationId xmlns:a16="http://schemas.microsoft.com/office/drawing/2014/main" id="{5A733DBE-9A2D-792C-EFF0-836F755B0052}"/>
              </a:ext>
            </a:extLst>
          </p:cNvPr>
          <p:cNvSpPr txBox="1"/>
          <p:nvPr/>
        </p:nvSpPr>
        <p:spPr>
          <a:xfrm>
            <a:off x="385344" y="7841228"/>
            <a:ext cx="6954149" cy="874598"/>
          </a:xfrm>
          <a:prstGeom prst="rect">
            <a:avLst/>
          </a:prstGeom>
          <a:ln>
            <a:solidFill>
              <a:srgbClr val="C00000"/>
            </a:solidFill>
          </a:ln>
        </p:spPr>
        <p:txBody>
          <a:bodyPr vert="horz" wrap="square" lIns="0" tIns="12700" rIns="0" bIns="0" rtlCol="0">
            <a:spAutoFit/>
          </a:bodyPr>
          <a:lstStyle/>
          <a:p>
            <a:pPr marL="297815" marR="5080" indent="-285750" algn="just">
              <a:lnSpc>
                <a:spcPct val="100000"/>
              </a:lnSpc>
              <a:spcBef>
                <a:spcPts val="10"/>
              </a:spcBef>
              <a:buFont typeface="Arial" panose="020B0604020202020204" pitchFamily="34" charset="0"/>
              <a:buChar char="•"/>
              <a:tabLst>
                <a:tab pos="184785" algn="l"/>
              </a:tabLst>
            </a:pPr>
            <a:r>
              <a:rPr lang="en-US" sz="1400" dirty="0">
                <a:solidFill>
                  <a:srgbClr val="151515"/>
                </a:solidFill>
                <a:latin typeface="Arial" panose="020B0604020202020204" pitchFamily="34" charset="0"/>
                <a:cs typeface="Arial" panose="020B0604020202020204" pitchFamily="34" charset="0"/>
              </a:rPr>
              <a:t>T</a:t>
            </a:r>
            <a:r>
              <a:rPr sz="1400" dirty="0">
                <a:solidFill>
                  <a:srgbClr val="151515"/>
                </a:solidFill>
                <a:latin typeface="Arial" panose="020B0604020202020204" pitchFamily="34" charset="0"/>
                <a:cs typeface="Arial" panose="020B0604020202020204" pitchFamily="34" charset="0"/>
              </a:rPr>
              <a:t>he</a:t>
            </a:r>
            <a:r>
              <a:rPr lang="en-US" sz="1400" dirty="0">
                <a:solidFill>
                  <a:srgbClr val="151515"/>
                </a:solidFill>
                <a:latin typeface="Arial" panose="020B0604020202020204" pitchFamily="34" charset="0"/>
                <a:cs typeface="Arial" panose="020B0604020202020204" pitchFamily="34" charset="0"/>
              </a:rPr>
              <a:t> </a:t>
            </a:r>
            <a:r>
              <a:rPr sz="1400" dirty="0">
                <a:solidFill>
                  <a:srgbClr val="151515"/>
                </a:solidFill>
                <a:latin typeface="Arial" panose="020B0604020202020204" pitchFamily="34" charset="0"/>
                <a:cs typeface="Arial" panose="020B0604020202020204" pitchFamily="34" charset="0"/>
              </a:rPr>
              <a:t>fields for specifying change order details such as quantities, pricing, or deadlines depend on the original contract conditions selected in the Vendor Portal.</a:t>
            </a:r>
            <a:endParaRPr lang="en-US" sz="1400" dirty="0">
              <a:latin typeface="Arial" panose="020B0604020202020204" pitchFamily="34" charset="0"/>
              <a:cs typeface="Arial" panose="020B0604020202020204" pitchFamily="34" charset="0"/>
            </a:endParaRPr>
          </a:p>
          <a:p>
            <a:pPr marL="297815" marR="5080" indent="-285750" algn="just">
              <a:lnSpc>
                <a:spcPct val="100000"/>
              </a:lnSpc>
              <a:spcBef>
                <a:spcPts val="10"/>
              </a:spcBef>
              <a:buFont typeface="Arial" panose="020B0604020202020204" pitchFamily="34" charset="0"/>
              <a:buChar char="•"/>
              <a:tabLst>
                <a:tab pos="184785" algn="l"/>
              </a:tabLst>
            </a:pPr>
            <a:r>
              <a:rPr sz="1400" dirty="0">
                <a:solidFill>
                  <a:srgbClr val="151515"/>
                </a:solidFill>
                <a:latin typeface="Arial" panose="020B0604020202020204" pitchFamily="34" charset="0"/>
                <a:cs typeface="Arial" panose="020B0604020202020204" pitchFamily="34" charset="0"/>
              </a:rPr>
              <a:t>Entries in the change order details directly influence the routing of the request to the appropriate FDEM procurement representative for review and action.</a:t>
            </a:r>
            <a:endParaRPr sz="1400" dirty="0">
              <a:latin typeface="Arial" panose="020B0604020202020204" pitchFamily="34" charset="0"/>
              <a:cs typeface="Arial" panose="020B0604020202020204" pitchFamily="34" charset="0"/>
            </a:endParaRPr>
          </a:p>
        </p:txBody>
      </p:sp>
      <p:sp>
        <p:nvSpPr>
          <p:cNvPr id="10" name="object 15">
            <a:extLst>
              <a:ext uri="{FF2B5EF4-FFF2-40B4-BE49-F238E27FC236}">
                <a16:creationId xmlns:a16="http://schemas.microsoft.com/office/drawing/2014/main" id="{C08B6963-40F1-24C2-8A3E-1E7DF7BF98EF}"/>
              </a:ext>
            </a:extLst>
          </p:cNvPr>
          <p:cNvSpPr txBox="1"/>
          <p:nvPr/>
        </p:nvSpPr>
        <p:spPr>
          <a:xfrm>
            <a:off x="385344" y="2506052"/>
            <a:ext cx="7092315" cy="1520929"/>
          </a:xfrm>
          <a:prstGeom prst="rect">
            <a:avLst/>
          </a:prstGeom>
          <a:ln>
            <a:solidFill>
              <a:srgbClr val="C00000"/>
            </a:solidFill>
          </a:ln>
        </p:spPr>
        <p:txBody>
          <a:bodyPr vert="horz" wrap="square" lIns="0" tIns="12700" rIns="0" bIns="0" rtlCol="0">
            <a:spAutoFit/>
          </a:bodyPr>
          <a:lstStyle/>
          <a:p>
            <a:pPr marL="184150" indent="-171450" algn="l">
              <a:lnSpc>
                <a:spcPct val="100000"/>
              </a:lnSpc>
              <a:spcBef>
                <a:spcPts val="100"/>
              </a:spcBef>
              <a:buFont typeface="Arial" panose="020B0604020202020204" pitchFamily="34" charset="0"/>
              <a:buChar char="•"/>
            </a:pPr>
            <a:r>
              <a:rPr lang="en-US" sz="1400" dirty="0">
                <a:solidFill>
                  <a:srgbClr val="151515"/>
                </a:solidFill>
                <a:latin typeface="Arial" panose="020B0604020202020204" pitchFamily="34" charset="0"/>
                <a:cs typeface="Arial" panose="020B0604020202020204" pitchFamily="34" charset="0"/>
              </a:rPr>
              <a:t>Ensure that all fields are filled out completely to avoid delays in processing. Incomplete quotes may be returned for revision.</a:t>
            </a:r>
            <a:endParaRPr lang="en-US" sz="1400" dirty="0">
              <a:latin typeface="Arial" panose="020B0604020202020204" pitchFamily="34" charset="0"/>
              <a:cs typeface="Arial" panose="020B0604020202020204" pitchFamily="34" charset="0"/>
            </a:endParaRPr>
          </a:p>
          <a:p>
            <a:pPr marL="184785" marR="5080" indent="-172720" algn="l">
              <a:lnSpc>
                <a:spcPct val="100000"/>
              </a:lnSpc>
              <a:buFont typeface="Arial"/>
              <a:buChar char="•"/>
              <a:tabLst>
                <a:tab pos="184785" algn="l"/>
              </a:tabLst>
            </a:pPr>
            <a:r>
              <a:rPr lang="en-US" sz="1400" dirty="0">
                <a:solidFill>
                  <a:srgbClr val="151515"/>
                </a:solidFill>
                <a:latin typeface="Arial" panose="020B0604020202020204" pitchFamily="34" charset="0"/>
                <a:cs typeface="Arial" panose="020B0604020202020204" pitchFamily="34" charset="0"/>
              </a:rPr>
              <a:t>Be aware of the validity period for your quote as specified in the RFQ details. </a:t>
            </a:r>
          </a:p>
          <a:p>
            <a:pPr marL="12065" marR="5080" algn="l">
              <a:lnSpc>
                <a:spcPct val="100000"/>
              </a:lnSpc>
              <a:tabLst>
                <a:tab pos="184785" algn="l"/>
              </a:tabLst>
            </a:pPr>
            <a:r>
              <a:rPr lang="en-US" sz="1400" i="1" dirty="0">
                <a:solidFill>
                  <a:srgbClr val="151515"/>
                </a:solidFill>
                <a:latin typeface="Arial" panose="020B0604020202020204" pitchFamily="34" charset="0"/>
                <a:cs typeface="Arial" panose="020B0604020202020204" pitchFamily="34" charset="0"/>
              </a:rPr>
              <a:t>	(Quotes submitted outside this timeframe may not be accepted.)</a:t>
            </a:r>
            <a:endParaRPr lang="en-US" sz="1400" i="1" dirty="0">
              <a:latin typeface="Arial" panose="020B0604020202020204" pitchFamily="34" charset="0"/>
              <a:cs typeface="Arial" panose="020B0604020202020204" pitchFamily="34" charset="0"/>
            </a:endParaRPr>
          </a:p>
          <a:p>
            <a:pPr marL="184785" marR="44450" indent="-172720" algn="l">
              <a:lnSpc>
                <a:spcPct val="100000"/>
              </a:lnSpc>
              <a:buFont typeface="Arial"/>
              <a:buChar char="•"/>
              <a:tabLst>
                <a:tab pos="184785" algn="l"/>
              </a:tabLst>
            </a:pPr>
            <a:r>
              <a:rPr lang="en-US" sz="1400" dirty="0">
                <a:solidFill>
                  <a:srgbClr val="151515"/>
                </a:solidFill>
                <a:latin typeface="Arial" panose="020B0604020202020204" pitchFamily="34" charset="0"/>
                <a:cs typeface="Arial" panose="020B0604020202020204" pitchFamily="34" charset="0"/>
              </a:rPr>
              <a:t>Upon submission, you will receive a confirmation email acknowledging receipt of your quote.</a:t>
            </a:r>
            <a:endParaRPr lang="en-US" sz="1400" dirty="0">
              <a:latin typeface="Arial" panose="020B0604020202020204" pitchFamily="34" charset="0"/>
              <a:cs typeface="Arial" panose="020B0604020202020204" pitchFamily="34" charset="0"/>
            </a:endParaRPr>
          </a:p>
          <a:p>
            <a:pPr marL="184785" indent="-172085">
              <a:lnSpc>
                <a:spcPct val="100000"/>
              </a:lnSpc>
              <a:spcBef>
                <a:spcPts val="20"/>
              </a:spcBef>
              <a:buFont typeface="Arial"/>
              <a:buChar char="•"/>
              <a:tabLst>
                <a:tab pos="184785" algn="l"/>
              </a:tabLst>
            </a:pPr>
            <a:endParaRPr sz="14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04EA2B2-B3CD-DF72-6E1D-36B106C29B5C}"/>
              </a:ext>
            </a:extLst>
          </p:cNvPr>
          <p:cNvSpPr txBox="1"/>
          <p:nvPr/>
        </p:nvSpPr>
        <p:spPr>
          <a:xfrm>
            <a:off x="330447" y="4497543"/>
            <a:ext cx="2800822" cy="338554"/>
          </a:xfrm>
          <a:prstGeom prst="rect">
            <a:avLst/>
          </a:prstGeom>
          <a:noFill/>
        </p:spPr>
        <p:txBody>
          <a:bodyPr wrap="square" rtlCol="0">
            <a:spAutoFit/>
          </a:bodyPr>
          <a:lstStyle/>
          <a:p>
            <a:r>
              <a:rPr lang="en-US" sz="1600" b="1" u="sng" dirty="0">
                <a:solidFill>
                  <a:srgbClr val="FF0000"/>
                </a:solidFill>
                <a:latin typeface="Arial" panose="020B0604020202020204" pitchFamily="34" charset="0"/>
                <a:cs typeface="Arial" panose="020B0604020202020204" pitchFamily="34" charset="0"/>
              </a:rPr>
              <a:t>Tips for Invoices</a:t>
            </a:r>
            <a:r>
              <a:rPr lang="en-US" sz="1400" b="1" dirty="0">
                <a:latin typeface="Arial" panose="020B0604020202020204" pitchFamily="34" charset="0"/>
                <a:cs typeface="Arial" panose="020B0604020202020204" pitchFamily="34" charset="0"/>
              </a:rPr>
              <a:t> </a:t>
            </a:r>
          </a:p>
        </p:txBody>
      </p:sp>
      <p:sp>
        <p:nvSpPr>
          <p:cNvPr id="12" name="TextBox 11">
            <a:extLst>
              <a:ext uri="{FF2B5EF4-FFF2-40B4-BE49-F238E27FC236}">
                <a16:creationId xmlns:a16="http://schemas.microsoft.com/office/drawing/2014/main" id="{7B146552-B348-F397-B17F-89703514DFC4}"/>
              </a:ext>
            </a:extLst>
          </p:cNvPr>
          <p:cNvSpPr txBox="1"/>
          <p:nvPr/>
        </p:nvSpPr>
        <p:spPr>
          <a:xfrm>
            <a:off x="385344" y="5109137"/>
            <a:ext cx="7092315" cy="1785104"/>
          </a:xfrm>
          <a:prstGeom prst="rect">
            <a:avLst/>
          </a:prstGeom>
          <a:noFill/>
          <a:ln>
            <a:solidFill>
              <a:srgbClr val="C00000"/>
            </a:solidFill>
          </a:ln>
        </p:spPr>
        <p:txBody>
          <a:bodyPr wrap="square" rtlCol="0">
            <a:spAutoFit/>
          </a:bodyPr>
          <a:lstStyle/>
          <a:p>
            <a:pPr marL="184150" indent="-171450">
              <a:lnSpc>
                <a:spcPct val="100000"/>
              </a:lnSpc>
              <a:spcBef>
                <a:spcPts val="20"/>
              </a:spcBef>
              <a:buFont typeface="Arial" panose="020B0604020202020204" pitchFamily="34" charset="0"/>
              <a:buChar char="•"/>
              <a:tabLst>
                <a:tab pos="184785" algn="l"/>
              </a:tabLst>
            </a:pPr>
            <a:r>
              <a:rPr lang="en-US" sz="1400" dirty="0">
                <a:solidFill>
                  <a:srgbClr val="151515"/>
                </a:solidFill>
                <a:latin typeface="Arial" panose="020B0604020202020204" pitchFamily="34" charset="0"/>
                <a:cs typeface="Arial" panose="020B0604020202020204" pitchFamily="34" charset="0"/>
              </a:rPr>
              <a:t>Ensure that all details in the invoice match those in the original purchase order to prevent delays in payment.</a:t>
            </a:r>
            <a:endParaRPr lang="en-US" sz="1400" dirty="0">
              <a:latin typeface="Arial" panose="020B0604020202020204" pitchFamily="34" charset="0"/>
              <a:cs typeface="Arial" panose="020B0604020202020204" pitchFamily="34" charset="0"/>
            </a:endParaRPr>
          </a:p>
          <a:p>
            <a:pPr marL="184150" indent="-171450">
              <a:lnSpc>
                <a:spcPct val="100000"/>
              </a:lnSpc>
              <a:spcBef>
                <a:spcPts val="20"/>
              </a:spcBef>
              <a:buFont typeface="Arial" panose="020B0604020202020204" pitchFamily="34" charset="0"/>
              <a:buChar char="•"/>
              <a:tabLst>
                <a:tab pos="184785" algn="l"/>
              </a:tabLst>
            </a:pPr>
            <a:r>
              <a:rPr lang="en-US" sz="1400" dirty="0">
                <a:solidFill>
                  <a:srgbClr val="151515"/>
                </a:solidFill>
                <a:latin typeface="Arial" panose="020B0604020202020204" pitchFamily="34" charset="0"/>
                <a:cs typeface="Arial" panose="020B0604020202020204" pitchFamily="34" charset="0"/>
              </a:rPr>
              <a:t>Attach all necessary supporting documents to validate the invoice claims.</a:t>
            </a:r>
          </a:p>
          <a:p>
            <a:pPr marL="12700" lvl="1">
              <a:tabLst>
                <a:tab pos="184785" algn="l"/>
              </a:tabLst>
            </a:pPr>
            <a:r>
              <a:rPr lang="en-US" sz="1400" i="1" dirty="0">
                <a:solidFill>
                  <a:srgbClr val="151515"/>
                </a:solidFill>
                <a:latin typeface="Arial" panose="020B0604020202020204" pitchFamily="34" charset="0"/>
                <a:cs typeface="Arial" panose="020B0604020202020204" pitchFamily="34" charset="0"/>
              </a:rPr>
              <a:t>	(Missing documentation can lead to delays or non-payment.)</a:t>
            </a:r>
            <a:endParaRPr lang="en-US" sz="1400" i="1" dirty="0">
              <a:latin typeface="Arial" panose="020B0604020202020204" pitchFamily="34" charset="0"/>
              <a:cs typeface="Arial" panose="020B0604020202020204" pitchFamily="34" charset="0"/>
            </a:endParaRPr>
          </a:p>
          <a:p>
            <a:pPr marL="183515" marR="5080" indent="-171450">
              <a:lnSpc>
                <a:spcPct val="100000"/>
              </a:lnSpc>
              <a:buFont typeface="Arial" panose="020B0604020202020204" pitchFamily="34" charset="0"/>
              <a:buChar char="•"/>
              <a:tabLst>
                <a:tab pos="184785" algn="l"/>
              </a:tabLst>
            </a:pPr>
            <a:r>
              <a:rPr lang="en-US" sz="1400" dirty="0">
                <a:solidFill>
                  <a:srgbClr val="151515"/>
                </a:solidFill>
                <a:latin typeface="Arial" panose="020B0604020202020204" pitchFamily="34" charset="0"/>
                <a:cs typeface="Arial" panose="020B0604020202020204" pitchFamily="34" charset="0"/>
              </a:rPr>
              <a:t>Upon successful submission, you will receive a confirmation number. </a:t>
            </a:r>
          </a:p>
          <a:p>
            <a:pPr marL="183515" marR="5080" indent="-171450">
              <a:lnSpc>
                <a:spcPct val="100000"/>
              </a:lnSpc>
              <a:buFont typeface="Arial" panose="020B0604020202020204" pitchFamily="34" charset="0"/>
              <a:buChar char="•"/>
              <a:tabLst>
                <a:tab pos="184785" algn="l"/>
              </a:tabLst>
            </a:pPr>
            <a:r>
              <a:rPr lang="en-US" sz="1400" dirty="0">
                <a:solidFill>
                  <a:srgbClr val="151515"/>
                </a:solidFill>
                <a:latin typeface="Arial" panose="020B0604020202020204" pitchFamily="34" charset="0"/>
                <a:cs typeface="Arial" panose="020B0604020202020204" pitchFamily="34" charset="0"/>
              </a:rPr>
              <a:t>Use the generated confirmation to track the status of your invoice processing within the Vendor Portal.</a:t>
            </a: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FFD1471A-0FC9-4E4F-D5C3-1FB891B8E9A0}"/>
              </a:ext>
            </a:extLst>
          </p:cNvPr>
          <p:cNvSpPr txBox="1"/>
          <p:nvPr/>
        </p:nvSpPr>
        <p:spPr>
          <a:xfrm>
            <a:off x="247178" y="1986052"/>
            <a:ext cx="2800822" cy="338554"/>
          </a:xfrm>
          <a:prstGeom prst="rect">
            <a:avLst/>
          </a:prstGeom>
          <a:noFill/>
        </p:spPr>
        <p:txBody>
          <a:bodyPr wrap="square" rtlCol="0">
            <a:spAutoFit/>
          </a:bodyPr>
          <a:lstStyle/>
          <a:p>
            <a:r>
              <a:rPr lang="en-US" sz="1600" b="1" u="sng" dirty="0">
                <a:solidFill>
                  <a:srgbClr val="FF0000"/>
                </a:solidFill>
                <a:latin typeface="Arial" panose="020B0604020202020204" pitchFamily="34" charset="0"/>
                <a:cs typeface="Arial" panose="020B0604020202020204" pitchFamily="34" charset="0"/>
              </a:rPr>
              <a:t>Tips for Quotes </a:t>
            </a:r>
            <a:r>
              <a:rPr lang="en-US" sz="1400" b="1" dirty="0">
                <a:latin typeface="Arial" panose="020B0604020202020204" pitchFamily="34" charset="0"/>
                <a:cs typeface="Arial" panose="020B0604020202020204" pitchFamily="34" charset="0"/>
              </a:rPr>
              <a:t> </a:t>
            </a:r>
          </a:p>
        </p:txBody>
      </p:sp>
      <p:sp>
        <p:nvSpPr>
          <p:cNvPr id="14" name="TextBox 13">
            <a:extLst>
              <a:ext uri="{FF2B5EF4-FFF2-40B4-BE49-F238E27FC236}">
                <a16:creationId xmlns:a16="http://schemas.microsoft.com/office/drawing/2014/main" id="{C5077AAD-4495-58DF-FF85-4B6F876119D5}"/>
              </a:ext>
            </a:extLst>
          </p:cNvPr>
          <p:cNvSpPr txBox="1"/>
          <p:nvPr/>
        </p:nvSpPr>
        <p:spPr>
          <a:xfrm>
            <a:off x="385344" y="7347588"/>
            <a:ext cx="2800822" cy="338554"/>
          </a:xfrm>
          <a:prstGeom prst="rect">
            <a:avLst/>
          </a:prstGeom>
          <a:noFill/>
        </p:spPr>
        <p:txBody>
          <a:bodyPr wrap="square" rtlCol="0">
            <a:spAutoFit/>
          </a:bodyPr>
          <a:lstStyle/>
          <a:p>
            <a:r>
              <a:rPr lang="en-US" sz="1600" b="1" u="sng" dirty="0">
                <a:solidFill>
                  <a:srgbClr val="FF0000"/>
                </a:solidFill>
                <a:latin typeface="Arial" panose="020B0604020202020204" pitchFamily="34" charset="0"/>
                <a:cs typeface="Arial" panose="020B0604020202020204" pitchFamily="34" charset="0"/>
              </a:rPr>
              <a:t>Tips for Changes Orders</a:t>
            </a:r>
            <a:endParaRPr lang="en-US"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25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C563BCB-0B1A-EDD4-1DF3-0EBFFC1030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4"/>
            <a:ext cx="7772400" cy="904111"/>
          </a:xfrm>
          <a:prstGeom prst="rect">
            <a:avLst/>
          </a:prstGeom>
        </p:spPr>
      </p:pic>
      <p:sp>
        <p:nvSpPr>
          <p:cNvPr id="32" name="TextBox 31">
            <a:extLst>
              <a:ext uri="{FF2B5EF4-FFF2-40B4-BE49-F238E27FC236}">
                <a16:creationId xmlns:a16="http://schemas.microsoft.com/office/drawing/2014/main" id="{98ED9E8E-D3DF-B046-B8D4-278257AE1DD4}"/>
              </a:ext>
            </a:extLst>
          </p:cNvPr>
          <p:cNvSpPr txBox="1"/>
          <p:nvPr/>
        </p:nvSpPr>
        <p:spPr>
          <a:xfrm>
            <a:off x="1093563" y="114613"/>
            <a:ext cx="5944952" cy="370823"/>
          </a:xfrm>
          <a:prstGeom prst="rect">
            <a:avLst/>
          </a:prstGeom>
          <a:noFill/>
        </p:spPr>
        <p:txBody>
          <a:bodyPr wrap="square" lIns="0" rtlCol="0">
            <a:noAutofit/>
          </a:bodyPr>
          <a:lstStyle/>
          <a:p>
            <a:pPr>
              <a:buClr>
                <a:schemeClr val="accent2"/>
              </a:buClr>
              <a:buSzPct val="100000"/>
            </a:pPr>
            <a:r>
              <a:rPr lang="en-US" sz="2000" b="1">
                <a:solidFill>
                  <a:schemeClr val="bg1"/>
                </a:solidFill>
                <a:latin typeface="Arial" panose="020B0604020202020204" pitchFamily="34" charset="0"/>
                <a:ea typeface="Roboto Condensed" panose="02000000000000000000" pitchFamily="2" charset="0"/>
                <a:cs typeface="Arial" panose="020B0604020202020204" pitchFamily="34" charset="0"/>
              </a:rPr>
              <a:t>Version Control </a:t>
            </a:r>
            <a:endParaRPr lang="en-US" sz="2000" b="1">
              <a:solidFill>
                <a:schemeClr val="bg1"/>
              </a:solidFill>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514FD52B-11D6-4BF3-A748-3F8DA669BE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703966"/>
            <a:ext cx="7788882" cy="369717"/>
          </a:xfrm>
          <a:prstGeom prst="rect">
            <a:avLst/>
          </a:prstGeom>
        </p:spPr>
      </p:pic>
      <p:sp>
        <p:nvSpPr>
          <p:cNvPr id="2" name="TextBox 1">
            <a:extLst>
              <a:ext uri="{FF2B5EF4-FFF2-40B4-BE49-F238E27FC236}">
                <a16:creationId xmlns:a16="http://schemas.microsoft.com/office/drawing/2014/main" id="{3F0368A4-E4E1-FA9E-40E0-EC8FBB5768B6}"/>
              </a:ext>
            </a:extLst>
          </p:cNvPr>
          <p:cNvSpPr txBox="1"/>
          <p:nvPr/>
        </p:nvSpPr>
        <p:spPr>
          <a:xfrm>
            <a:off x="-3794760" y="1954530"/>
            <a:ext cx="0" cy="0"/>
          </a:xfrm>
          <a:prstGeom prst="rect">
            <a:avLst/>
          </a:prstGeom>
          <a:noFill/>
        </p:spPr>
        <p:txBody>
          <a:bodyPr wrap="none" lIns="0" tIns="0" rIns="0" bIns="0" rtlCol="0">
            <a:noAutofit/>
          </a:bodyPr>
          <a:lstStyle/>
          <a:p>
            <a:pPr algn="l">
              <a:lnSpc>
                <a:spcPct val="110000"/>
              </a:lnSpc>
              <a:spcBef>
                <a:spcPts val="1000"/>
              </a:spcBef>
            </a:pPr>
            <a:endParaRPr lang="en-US"/>
          </a:p>
        </p:txBody>
      </p:sp>
      <p:pic>
        <p:nvPicPr>
          <p:cNvPr id="29" name="Picture 28" descr="A sun and clouds with a map in the background&#10;&#10;AI-generated content may be incorrect.">
            <a:extLst>
              <a:ext uri="{FF2B5EF4-FFF2-40B4-BE49-F238E27FC236}">
                <a16:creationId xmlns:a16="http://schemas.microsoft.com/office/drawing/2014/main" id="{EF3D92A2-BFDC-3CF7-E304-3F4E8EB2D939}"/>
              </a:ext>
            </a:extLst>
          </p:cNvPr>
          <p:cNvPicPr>
            <a:picLocks noChangeAspect="1"/>
          </p:cNvPicPr>
          <p:nvPr/>
        </p:nvPicPr>
        <p:blipFill>
          <a:blip r:embed="rId5"/>
          <a:stretch>
            <a:fillRect/>
          </a:stretch>
        </p:blipFill>
        <p:spPr>
          <a:xfrm>
            <a:off x="6656128" y="906934"/>
            <a:ext cx="911704" cy="872867"/>
          </a:xfrm>
          <a:prstGeom prst="rect">
            <a:avLst/>
          </a:prstGeom>
        </p:spPr>
      </p:pic>
      <p:graphicFrame>
        <p:nvGraphicFramePr>
          <p:cNvPr id="31" name="Table 30">
            <a:extLst>
              <a:ext uri="{FF2B5EF4-FFF2-40B4-BE49-F238E27FC236}">
                <a16:creationId xmlns:a16="http://schemas.microsoft.com/office/drawing/2014/main" id="{CE800210-28AA-E10D-0B7C-CB243D2BB9D3}"/>
              </a:ext>
            </a:extLst>
          </p:cNvPr>
          <p:cNvGraphicFramePr>
            <a:graphicFrameLocks noGrp="1"/>
          </p:cNvGraphicFramePr>
          <p:nvPr/>
        </p:nvGraphicFramePr>
        <p:xfrm>
          <a:off x="344905" y="1779801"/>
          <a:ext cx="7054515" cy="1894643"/>
        </p:xfrm>
        <a:graphic>
          <a:graphicData uri="http://schemas.openxmlformats.org/drawingml/2006/table">
            <a:tbl>
              <a:tblPr firstRow="1" bandRow="1">
                <a:tableStyleId>{073A0DAA-6AF3-43AB-8588-CEC1D06C72B9}</a:tableStyleId>
              </a:tblPr>
              <a:tblGrid>
                <a:gridCol w="517358">
                  <a:extLst>
                    <a:ext uri="{9D8B030D-6E8A-4147-A177-3AD203B41FA5}">
                      <a16:colId xmlns:a16="http://schemas.microsoft.com/office/drawing/2014/main" val="2345809692"/>
                    </a:ext>
                  </a:extLst>
                </a:gridCol>
                <a:gridCol w="3009899">
                  <a:extLst>
                    <a:ext uri="{9D8B030D-6E8A-4147-A177-3AD203B41FA5}">
                      <a16:colId xmlns:a16="http://schemas.microsoft.com/office/drawing/2014/main" val="3301636653"/>
                    </a:ext>
                  </a:extLst>
                </a:gridCol>
                <a:gridCol w="1763629">
                  <a:extLst>
                    <a:ext uri="{9D8B030D-6E8A-4147-A177-3AD203B41FA5}">
                      <a16:colId xmlns:a16="http://schemas.microsoft.com/office/drawing/2014/main" val="3620755822"/>
                    </a:ext>
                  </a:extLst>
                </a:gridCol>
                <a:gridCol w="1763629">
                  <a:extLst>
                    <a:ext uri="{9D8B030D-6E8A-4147-A177-3AD203B41FA5}">
                      <a16:colId xmlns:a16="http://schemas.microsoft.com/office/drawing/2014/main" val="785343369"/>
                    </a:ext>
                  </a:extLst>
                </a:gridCol>
              </a:tblGrid>
              <a:tr h="373852">
                <a:tc>
                  <a:txBody>
                    <a:bodyPr/>
                    <a:lstStyle/>
                    <a:p>
                      <a:r>
                        <a:rPr lang="en-US">
                          <a:latin typeface="Arial" panose="020B0604020202020204" pitchFamily="34" charset="0"/>
                          <a:cs typeface="Arial" panose="020B0604020202020204" pitchFamily="34" charset="0"/>
                        </a:rPr>
                        <a:t>#</a:t>
                      </a:r>
                    </a:p>
                  </a:txBody>
                  <a:tcPr/>
                </a:tc>
                <a:tc>
                  <a:txBody>
                    <a:bodyPr/>
                    <a:lstStyle/>
                    <a:p>
                      <a:r>
                        <a:rPr lang="en-US">
                          <a:latin typeface="Arial" panose="020B0604020202020204" pitchFamily="34" charset="0"/>
                          <a:cs typeface="Arial" panose="020B0604020202020204" pitchFamily="34" charset="0"/>
                        </a:rPr>
                        <a:t>Changes </a:t>
                      </a:r>
                    </a:p>
                  </a:txBody>
                  <a:tcPr/>
                </a:tc>
                <a:tc>
                  <a:txBody>
                    <a:bodyPr/>
                    <a:lstStyle/>
                    <a:p>
                      <a:r>
                        <a:rPr lang="en-US" dirty="0">
                          <a:latin typeface="Arial" panose="020B0604020202020204" pitchFamily="34" charset="0"/>
                          <a:cs typeface="Arial" panose="020B0604020202020204" pitchFamily="34" charset="0"/>
                        </a:rPr>
                        <a:t>Name </a:t>
                      </a:r>
                    </a:p>
                  </a:txBody>
                  <a:tcPr/>
                </a:tc>
                <a:tc>
                  <a:txBody>
                    <a:bodyPr/>
                    <a:lstStyle/>
                    <a:p>
                      <a:r>
                        <a:rPr lang="en-US" dirty="0">
                          <a:latin typeface="Arial" panose="020B0604020202020204" pitchFamily="34" charset="0"/>
                          <a:cs typeface="Arial" panose="020B0604020202020204" pitchFamily="34" charset="0"/>
                        </a:rPr>
                        <a:t>Date</a:t>
                      </a:r>
                    </a:p>
                  </a:txBody>
                  <a:tcPr/>
                </a:tc>
                <a:extLst>
                  <a:ext uri="{0D108BD9-81ED-4DB2-BD59-A6C34878D82A}">
                    <a16:rowId xmlns:a16="http://schemas.microsoft.com/office/drawing/2014/main" val="1719167910"/>
                  </a:ext>
                </a:extLst>
              </a:tr>
              <a:tr h="397042">
                <a:tc>
                  <a:txBody>
                    <a:bodyPr/>
                    <a:lstStyle/>
                    <a:p>
                      <a:r>
                        <a:rPr lang="en-US" dirty="0">
                          <a:latin typeface="Arial" panose="020B0604020202020204" pitchFamily="34" charset="0"/>
                          <a:cs typeface="Arial" panose="020B0604020202020204" pitchFamily="34" charset="0"/>
                        </a:rPr>
                        <a:t>1</a:t>
                      </a:r>
                    </a:p>
                  </a:txBody>
                  <a:tcPr/>
                </a:tc>
                <a:tc>
                  <a:txBody>
                    <a:bodyPr/>
                    <a:lstStyle/>
                    <a:p>
                      <a:r>
                        <a:rPr lang="en-US" dirty="0">
                          <a:latin typeface="Arial" panose="020B0604020202020204" pitchFamily="34" charset="0"/>
                          <a:cs typeface="Arial" panose="020B0604020202020204" pitchFamily="34" charset="0"/>
                        </a:rPr>
                        <a:t>Guide Creation</a:t>
                      </a:r>
                    </a:p>
                  </a:txBody>
                  <a:tcPr/>
                </a:tc>
                <a:tc>
                  <a:txBody>
                    <a:bodyPr/>
                    <a:lstStyle/>
                    <a:p>
                      <a:r>
                        <a:rPr lang="en-US" dirty="0">
                          <a:latin typeface="Arial" panose="020B0604020202020204" pitchFamily="34" charset="0"/>
                          <a:cs typeface="Arial" panose="020B0604020202020204" pitchFamily="34" charset="0"/>
                        </a:rPr>
                        <a:t>Slalom</a:t>
                      </a:r>
                    </a:p>
                  </a:txBody>
                  <a:tcPr/>
                </a:tc>
                <a:tc>
                  <a:txBody>
                    <a:bodyPr/>
                    <a:lstStyle/>
                    <a:p>
                      <a:r>
                        <a:rPr lang="en-US" dirty="0">
                          <a:latin typeface="Arial" panose="020B0604020202020204" pitchFamily="34" charset="0"/>
                          <a:cs typeface="Arial" panose="020B0604020202020204" pitchFamily="34" charset="0"/>
                        </a:rPr>
                        <a:t>7.11.25</a:t>
                      </a:r>
                    </a:p>
                  </a:txBody>
                  <a:tcPr/>
                </a:tc>
                <a:extLst>
                  <a:ext uri="{0D108BD9-81ED-4DB2-BD59-A6C34878D82A}">
                    <a16:rowId xmlns:a16="http://schemas.microsoft.com/office/drawing/2014/main" val="890590319"/>
                  </a:ext>
                </a:extLst>
              </a:tr>
              <a:tr h="385010">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endParaRPr kumimoji="0" lang="en-US" sz="1148"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42588584"/>
                  </a:ext>
                </a:extLst>
              </a:tr>
              <a:tr h="372979">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pPr marL="0" marR="0" lvl="0" indent="0" algn="l" defTabSz="582930" rtl="0" eaLnBrk="1" fontAlgn="auto" latinLnBrk="0" hangingPunct="1">
                        <a:lnSpc>
                          <a:spcPct val="100000"/>
                        </a:lnSpc>
                        <a:spcBef>
                          <a:spcPts val="0"/>
                        </a:spcBef>
                        <a:spcAft>
                          <a:spcPts val="0"/>
                        </a:spcAft>
                        <a:buClrTx/>
                        <a:buSzTx/>
                        <a:buFontTx/>
                        <a:buNone/>
                        <a:tabLst/>
                        <a:defRPr/>
                      </a:pPr>
                      <a:endParaRPr kumimoji="0" lang="en-US" sz="1148"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62845664"/>
                  </a:ext>
                </a:extLst>
              </a:tr>
              <a:tr h="348916">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tc>
                  <a:txBody>
                    <a:bodyPr/>
                    <a:lstStyle/>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87510594"/>
                  </a:ext>
                </a:extLst>
              </a:tr>
            </a:tbl>
          </a:graphicData>
        </a:graphic>
      </p:graphicFrame>
    </p:spTree>
    <p:extLst>
      <p:ext uri="{BB962C8B-B14F-4D97-AF65-F5344CB8AC3E}">
        <p14:creationId xmlns:p14="http://schemas.microsoft.com/office/powerpoint/2010/main" val="4281030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C61FA"/>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52FEDF22EACF40BD9DBC50934586B0" ma:contentTypeVersion="19" ma:contentTypeDescription="Create a new document." ma:contentTypeScope="" ma:versionID="33bb2cc5ca07c9e64b538c1cce3be789">
  <xsd:schema xmlns:xsd="http://www.w3.org/2001/XMLSchema" xmlns:xs="http://www.w3.org/2001/XMLSchema" xmlns:p="http://schemas.microsoft.com/office/2006/metadata/properties" xmlns:ns2="29905f83-33da-437f-ae65-359dd92b67e0" xmlns:ns3="7cf83beb-a839-4983-8ccc-9ec4bb830981" xmlns:ns4="f230f452-75e4-4b0a-ae46-19d41b8bc0d0" targetNamespace="http://schemas.microsoft.com/office/2006/metadata/properties" ma:root="true" ma:fieldsID="5ddcb38fd5095f16c89155159004dab2" ns2:_="" ns3:_="" ns4:_="">
    <xsd:import namespace="29905f83-33da-437f-ae65-359dd92b67e0"/>
    <xsd:import namespace="7cf83beb-a839-4983-8ccc-9ec4bb830981"/>
    <xsd:import namespace="f230f452-75e4-4b0a-ae46-19d41b8bc0d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4: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2:MediaServiceSearchProperties" minOccurs="0"/>
                <xsd:element ref="ns2:MediaServiceBillingMetadata"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905f83-33da-437f-ae65-359dd92b67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bb55382-b84b-4de7-b042-61b6344f4076"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BillingMetadata" ma:index="25" nillable="true" ma:displayName="MediaServiceBillingMetadata" ma:hidden="true" ma:internalName="MediaServiceBillingMetadata"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cf83beb-a839-4983-8ccc-9ec4bb8309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30f452-75e4-4b0a-ae46-19d41b8bc0d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01b92ed-877e-4c1a-ae09-b59d3fcea164}" ma:internalName="TaxCatchAll" ma:showField="CatchAllData" ma:web="7cf83beb-a839-4983-8ccc-9ec4bb830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otes xmlns="29905f83-33da-437f-ae65-359dd92b67e0" xsi:nil="true"/>
    <lcf76f155ced4ddcb4097134ff3c332f xmlns="29905f83-33da-437f-ae65-359dd92b67e0">
      <Terms xmlns="http://schemas.microsoft.com/office/infopath/2007/PartnerControls"/>
    </lcf76f155ced4ddcb4097134ff3c332f>
    <TaxCatchAll xmlns="f230f452-75e4-4b0a-ae46-19d41b8bc0d0" xsi:nil="true"/>
  </documentManagement>
</p:properties>
</file>

<file path=customXml/itemProps1.xml><?xml version="1.0" encoding="utf-8"?>
<ds:datastoreItem xmlns:ds="http://schemas.openxmlformats.org/officeDocument/2006/customXml" ds:itemID="{9BB50D5F-CE06-4459-BD4C-C0399E8C0C9F}"/>
</file>

<file path=customXml/itemProps2.xml><?xml version="1.0" encoding="utf-8"?>
<ds:datastoreItem xmlns:ds="http://schemas.openxmlformats.org/officeDocument/2006/customXml" ds:itemID="{6F58EFB0-6D32-4058-9E70-43223C7CE41F}">
  <ds:schemaRefs>
    <ds:schemaRef ds:uri="http://schemas.microsoft.com/sharepoint/v3/contenttype/forms"/>
  </ds:schemaRefs>
</ds:datastoreItem>
</file>

<file path=customXml/itemProps3.xml><?xml version="1.0" encoding="utf-8"?>
<ds:datastoreItem xmlns:ds="http://schemas.openxmlformats.org/officeDocument/2006/customXml" ds:itemID="{E5F0E1A5-2C43-4261-AA08-61D81F0048E2}">
  <ds:schemaRefs>
    <ds:schemaRef ds:uri="http://purl.org/dc/dcmitype/"/>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9a88bf09-1f35-4264-a001-54de338a54ef"/>
    <ds:schemaRef ds:uri="http://schemas.microsoft.com/office/2006/metadata/properties"/>
    <ds:schemaRef ds:uri="http://purl.org/dc/elements/1.1/"/>
  </ds:schemaRefs>
</ds:datastoreItem>
</file>

<file path=docMetadata/LabelInfo.xml><?xml version="1.0" encoding="utf-8"?>
<clbl:labelList xmlns:clbl="http://schemas.microsoft.com/office/2020/mipLabelMetadata">
  <clbl:label id="{9ce0de61-9857-49a2-b40c-3a9cb9f8f4dc}" enabled="0" method="" siteId="{9ce0de61-9857-49a2-b40c-3a9cb9f8f4dc}" removed="1"/>
</clbl:labelList>
</file>

<file path=docProps/app.xml><?xml version="1.0" encoding="utf-8"?>
<Properties xmlns="http://schemas.openxmlformats.org/officeDocument/2006/extended-properties" xmlns:vt="http://schemas.openxmlformats.org/officeDocument/2006/docPropsVTypes">
  <Template/>
  <TotalTime>406</TotalTime>
  <Words>1056</Words>
  <Application>Microsoft Macintosh PowerPoint</Application>
  <PresentationFormat>Custom</PresentationFormat>
  <Paragraphs>127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Arial</vt:lpstr>
      <vt:lpstr>Calibri</vt:lpstr>
      <vt:lpstr>Office Theme</vt:lpstr>
      <vt:lpstr>PowerPoint Presentation</vt:lpstr>
      <vt:lpstr>PowerPoint Presentation</vt:lpstr>
      <vt:lpstr>PowerPoint Presentation</vt:lpstr>
      <vt:lpstr>DEMES Gray Sky Procurement - Quick Reference Guide Quick Tips for Gray Sky Procurement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BreAnne Butterworth</cp:lastModifiedBy>
  <cp:revision>1</cp:revision>
  <dcterms:created xsi:type="dcterms:W3CDTF">2025-06-12T14:02:00Z</dcterms:created>
  <dcterms:modified xsi:type="dcterms:W3CDTF">2025-07-11T19:59:43Z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2024-07-01T00:00:00Z</vt:filetime>
  </property>
  <property fmtid="{D5CDD505-2E9C-101B-9397-08002B2CF9AE}" pid="3" name="Creator">
    <vt:lpwstr>Microsoft® PowerPoint® for Microsoft 365</vt:lpwstr>
  </property>
  <property fmtid="{D5CDD505-2E9C-101B-9397-08002B2CF9AE}" pid="4" name="LastSaved">
    <vt:filetime>2025-06-12T00:00:00Z</vt:filetime>
  </property>
  <property fmtid="{D5CDD505-2E9C-101B-9397-08002B2CF9AE}" pid="5" name="Producer">
    <vt:lpwstr>Microsoft® PowerPoint® for Microsoft 365</vt:lpwstr>
  </property>
  <property fmtid="{D5CDD505-2E9C-101B-9397-08002B2CF9AE}" pid="6" name="ContentTypeId">
    <vt:lpwstr>0x0101004952FEDF22EACF40BD9DBC50934586B0</vt:lpwstr>
  </property>
  <property fmtid="{D5CDD505-2E9C-101B-9397-08002B2CF9AE}" pid="7" name="MediaServiceImageTags">
    <vt:lpwstr/>
  </property>
</Properties>
</file>