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7" r:id="rId5"/>
    <p:sldMasterId id="2147483702" r:id="rId6"/>
    <p:sldMasterId id="2147483715" r:id="rId7"/>
  </p:sldMasterIdLst>
  <p:notesMasterIdLst>
    <p:notesMasterId r:id="rId44"/>
  </p:notesMasterIdLst>
  <p:sldIdLst>
    <p:sldId id="2147479750" r:id="rId8"/>
    <p:sldId id="2147479753" r:id="rId9"/>
    <p:sldId id="2147483518" r:id="rId10"/>
    <p:sldId id="2147483519" r:id="rId11"/>
    <p:sldId id="2147483497" r:id="rId12"/>
    <p:sldId id="2147483527" r:id="rId13"/>
    <p:sldId id="2147483559" r:id="rId14"/>
    <p:sldId id="2147483558" r:id="rId15"/>
    <p:sldId id="2147483525" r:id="rId16"/>
    <p:sldId id="2147483557" r:id="rId17"/>
    <p:sldId id="2147483538" r:id="rId18"/>
    <p:sldId id="2147483542" r:id="rId19"/>
    <p:sldId id="2147482200" r:id="rId20"/>
    <p:sldId id="2147483541" r:id="rId21"/>
    <p:sldId id="2147483540" r:id="rId22"/>
    <p:sldId id="2147482206" r:id="rId23"/>
    <p:sldId id="2147482205" r:id="rId24"/>
    <p:sldId id="2147482209" r:id="rId25"/>
    <p:sldId id="2147482210" r:id="rId26"/>
    <p:sldId id="2147482211" r:id="rId27"/>
    <p:sldId id="2147482212" r:id="rId28"/>
    <p:sldId id="2147482314" r:id="rId29"/>
    <p:sldId id="2147482315" r:id="rId30"/>
    <p:sldId id="2147483564" r:id="rId31"/>
    <p:sldId id="2147482317" r:id="rId32"/>
    <p:sldId id="2147482318" r:id="rId33"/>
    <p:sldId id="2147483522" r:id="rId34"/>
    <p:sldId id="2147482202" r:id="rId35"/>
    <p:sldId id="2147483516" r:id="rId36"/>
    <p:sldId id="2147482201" r:id="rId37"/>
    <p:sldId id="2147483523" r:id="rId38"/>
    <p:sldId id="2147483517" r:id="rId39"/>
    <p:sldId id="2147482196" r:id="rId40"/>
    <p:sldId id="2147483513" r:id="rId41"/>
    <p:sldId id="2147483561" r:id="rId42"/>
    <p:sldId id="2147483478"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aybook" id="{28E994D0-9A9B-4A7F-8214-35BED11AEDC6}">
          <p14:sldIdLst>
            <p14:sldId id="2147479750"/>
            <p14:sldId id="2147479753"/>
            <p14:sldId id="2147483518"/>
            <p14:sldId id="2147483519"/>
            <p14:sldId id="2147483497"/>
            <p14:sldId id="2147483527"/>
            <p14:sldId id="2147483559"/>
            <p14:sldId id="2147483558"/>
            <p14:sldId id="2147483525"/>
            <p14:sldId id="2147483557"/>
            <p14:sldId id="2147483538"/>
          </p14:sldIdLst>
        </p14:section>
        <p14:section name="Mission Ready Packages" id="{AB2AB0EE-6728-4B8F-A84A-8334F3B9E49C}">
          <p14:sldIdLst>
            <p14:sldId id="2147483542"/>
            <p14:sldId id="2147482200"/>
            <p14:sldId id="2147483541"/>
            <p14:sldId id="2147483540"/>
            <p14:sldId id="2147482206"/>
            <p14:sldId id="2147482205"/>
            <p14:sldId id="2147482209"/>
            <p14:sldId id="2147482210"/>
            <p14:sldId id="2147482211"/>
            <p14:sldId id="2147482212"/>
            <p14:sldId id="2147482314"/>
            <p14:sldId id="2147482315"/>
            <p14:sldId id="2147483564"/>
            <p14:sldId id="2147482317"/>
            <p14:sldId id="2147482318"/>
            <p14:sldId id="2147483522"/>
            <p14:sldId id="2147482202"/>
            <p14:sldId id="2147483516"/>
            <p14:sldId id="2147482201"/>
            <p14:sldId id="2147483523"/>
            <p14:sldId id="2147483517"/>
            <p14:sldId id="2147482196"/>
            <p14:sldId id="2147483513"/>
          </p14:sldIdLst>
        </p14:section>
        <p14:section name="Claims" id="{FF0B5D29-E181-4596-8B6D-73AE283D9555}">
          <p14:sldIdLst>
            <p14:sldId id="2147483561"/>
            <p14:sldId id="21474834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5E1A13-2C40-1011-E9F5-1DB96F0E1412}" name="MaryClaire Foster" initials="MF" userId="S::maryclaire.foster@slalom.com::970808d4-f853-4f6c-ac4d-bed7699354e1" providerId="AD"/>
  <p188:author id="{2B27F658-1059-5C6A-BA9F-A6F0075A6FBB}" name="Nurzhan Zhylkytay" initials="" userId="S::nurzhan.zhylkytay@slalom.com::1500ab38-025b-4576-8298-7e713c2449e6" providerId="AD"/>
  <p188:author id="{10DABB59-E482-BE3E-2D0F-2DBDDE4530C2}" name="Porschica Griffith" initials="PG" userId="S::Porschica.Griffith@em.myflorida.com::924bb9f2-1888-40c4-a1f2-26c9c2a99ea5" providerId="AD"/>
  <p188:author id="{B72B2FA7-2929-951F-7774-C94D54B0E051}" name="Porschica Griffith" initials="PG" userId="S::porschica.griffith@em.myflorida.com::924bb9f2-1888-40c4-a1f2-26c9c2a99ea5" providerId="AD"/>
  <p188:author id="{8D8B56A8-4D90-CF16-C85B-5BD59D088EF7}" name="Molly Pine" initials="MP" userId="S::molly.pine@slalom.com::de3268a6-3d14-4285-9cac-7e8b33c295b4" providerId="AD"/>
  <p188:author id="{FFC2B0BB-1942-8346-BCA6-6A522E962020}" name="BreAnne Butterworth" initials="BB" userId="S::breanne.butterworth@slalom.com::82ef649b-e371-4efe-89cc-9820c793fcea" providerId="AD"/>
  <p188:author id="{EE9DEAE8-136B-F66F-85F2-77578A299365}" name="Keri Riegler" initials="KR" userId="S::keri.riegler@slalom.com::15551e7d-97ea-44e8-85a0-360ac4e83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200"/>
    <a:srgbClr val="00285E"/>
    <a:srgbClr val="82A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02308B-3D91-404F-940B-CBBF137C8741}" v="646" dt="2025-07-11T16:13:06.793"/>
    <p1510:client id="{E5CE5FDC-9B04-1B86-35E8-558D9A4FE891}" v="26" dt="2025-07-10T19:47:13.952"/>
    <p1510:client id="{F0910E85-AC50-9341-997C-423EA01E45E2}" v="8" dt="2025-07-11T17:18:53.119"/>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EF79971-CA43-2748-9653-2817F2AD15DB}" type="datetimeFigureOut">
              <a:rPr lang="en-US" smtClean="0"/>
              <a:t>7/11/2025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7FE3917-A91D-5945-9425-97484B521215}" type="slidenum">
              <a:rPr lang="en-US" smtClean="0"/>
              <a:t>‹#›</a:t>
            </a:fld>
            <a:endParaRPr lang="en-US"/>
          </a:p>
        </p:txBody>
      </p:sp>
    </p:spTree>
    <p:extLst>
      <p:ext uri="{BB962C8B-B14F-4D97-AF65-F5344CB8AC3E}">
        <p14:creationId xmlns:p14="http://schemas.microsoft.com/office/powerpoint/2010/main" val="2817695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E3917-A91D-5945-9425-97484B521215}" type="slidenum">
              <a:rPr lang="en-US" smtClean="0"/>
              <a:t>2</a:t>
            </a:fld>
            <a:endParaRPr lang="en-US"/>
          </a:p>
        </p:txBody>
      </p:sp>
    </p:spTree>
    <p:extLst>
      <p:ext uri="{BB962C8B-B14F-4D97-AF65-F5344CB8AC3E}">
        <p14:creationId xmlns:p14="http://schemas.microsoft.com/office/powerpoint/2010/main" val="406711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1D23D-3158-B1D6-54E5-ABBEDEDA2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082D3-2378-FCE4-0FE4-5145B2C78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52158-7A40-B694-08FF-DB0D4EE3A292}"/>
              </a:ext>
            </a:extLst>
          </p:cNvPr>
          <p:cNvSpPr>
            <a:spLocks noGrp="1"/>
          </p:cNvSpPr>
          <p:nvPr>
            <p:ph type="body" idx="1"/>
          </p:nvPr>
        </p:nvSpPr>
        <p:spPr/>
        <p:txBody>
          <a:bodyPr/>
          <a:lstStyle/>
          <a:p>
            <a:pPr marL="174708" indent="-174708">
              <a:buFont typeface="Arial" panose="020B0604020202020204" pitchFamily="34" charset="0"/>
              <a:buChar char="•"/>
            </a:pPr>
            <a:endParaRPr lang="en-US">
              <a:latin typeface="Roboto Condensed"/>
              <a:ea typeface="Roboto Condensed"/>
              <a:cs typeface="Roboto Condensed"/>
            </a:endParaRPr>
          </a:p>
        </p:txBody>
      </p:sp>
      <p:sp>
        <p:nvSpPr>
          <p:cNvPr id="4" name="Slide Number Placeholder 3">
            <a:extLst>
              <a:ext uri="{FF2B5EF4-FFF2-40B4-BE49-F238E27FC236}">
                <a16:creationId xmlns:a16="http://schemas.microsoft.com/office/drawing/2014/main" id="{EE1DB382-6E43-69F0-2214-436444D16C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5CF0D-8646-460E-B379-8F826C4107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7926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Engine Strike Team</a:t>
            </a:r>
          </a:p>
          <a:p>
            <a:r>
              <a:rPr lang="en-US"/>
              <a:t>Law Enforcement Strike Team</a:t>
            </a:r>
          </a:p>
          <a:p>
            <a:r>
              <a:rPr lang="en-US"/>
              <a:t>Ambulance Strike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3132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with new look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158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23465-5C7F-A029-7E5D-79C2F9D1D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49C5E-7C23-8641-DEC7-661D9D7E2E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7788E-7F01-7315-5775-E3B7AF0CB572}"/>
              </a:ext>
            </a:extLst>
          </p:cNvPr>
          <p:cNvSpPr>
            <a:spLocks noGrp="1"/>
          </p:cNvSpPr>
          <p:nvPr>
            <p:ph type="body" idx="1"/>
          </p:nvPr>
        </p:nvSpPr>
        <p:spPr/>
        <p:txBody>
          <a:bodyPr/>
          <a:lstStyle/>
          <a:p>
            <a:pPr marL="174708" indent="-174708">
              <a:buFont typeface="Arial" panose="020B0604020202020204" pitchFamily="34" charset="0"/>
              <a:buChar char="•"/>
            </a:pPr>
            <a:endParaRPr lang="en-US">
              <a:latin typeface="Roboto Condensed"/>
              <a:ea typeface="Roboto Condensed"/>
              <a:cs typeface="Roboto Condensed"/>
            </a:endParaRPr>
          </a:p>
        </p:txBody>
      </p:sp>
      <p:sp>
        <p:nvSpPr>
          <p:cNvPr id="4" name="Slide Number Placeholder 3">
            <a:extLst>
              <a:ext uri="{FF2B5EF4-FFF2-40B4-BE49-F238E27FC236}">
                <a16:creationId xmlns:a16="http://schemas.microsoft.com/office/drawing/2014/main" id="{463D2AB5-EA53-8030-8B58-5CC61E6BE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5CF0D-8646-460E-B379-8F826C4107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1682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072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B6598-2AEA-2C2F-31A6-C93DB9895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526E2-4BDC-BC34-9BE9-6E927250E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0C286-2C0C-35A7-A6A1-9DC92EFBD4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1B3194-799B-87BA-4BBD-CDCDF4D737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248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4DD33D4-4D49-4701-9F9B-C2B056D43250}" type="slidenum">
              <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217546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6299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1CBF-2AB2-9186-DAE5-CD6919BEB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124B1-DF5D-169F-D964-AA2CF6697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3F1AC-70A4-0271-95D1-ED16F32C2DDF}"/>
              </a:ext>
            </a:extLst>
          </p:cNvPr>
          <p:cNvSpPr>
            <a:spLocks noGrp="1"/>
          </p:cNvSpPr>
          <p:nvPr>
            <p:ph type="body" idx="1"/>
          </p:nvPr>
        </p:nvSpPr>
        <p:spPr/>
        <p:txBody>
          <a:bodyPr/>
          <a:lstStyle/>
          <a:p>
            <a:pPr marL="174708" indent="-174708">
              <a:buFont typeface="Arial" panose="020B0604020202020204" pitchFamily="34" charset="0"/>
              <a:buChar char="•"/>
            </a:pPr>
            <a:endParaRPr lang="en-US">
              <a:latin typeface="Roboto Condensed"/>
              <a:ea typeface="Roboto Condensed"/>
              <a:cs typeface="Roboto Condensed"/>
            </a:endParaRPr>
          </a:p>
        </p:txBody>
      </p:sp>
      <p:sp>
        <p:nvSpPr>
          <p:cNvPr id="4" name="Slide Number Placeholder 3">
            <a:extLst>
              <a:ext uri="{FF2B5EF4-FFF2-40B4-BE49-F238E27FC236}">
                <a16:creationId xmlns:a16="http://schemas.microsoft.com/office/drawing/2014/main" id="{58A94FE1-5C2B-88A0-B99D-66158CED46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5CF0D-8646-460E-B379-8F826C4107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8292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with new screen.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3761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AB23B-C7EC-50B7-D338-96B70091A7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80717-FDF4-B7B9-DB8E-8C8B93248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34A1F-0AF9-2D43-20E5-0B2B79FE3928}"/>
              </a:ext>
            </a:extLst>
          </p:cNvPr>
          <p:cNvSpPr>
            <a:spLocks noGrp="1"/>
          </p:cNvSpPr>
          <p:nvPr>
            <p:ph type="body" idx="1"/>
          </p:nvPr>
        </p:nvSpPr>
        <p:spPr/>
        <p:txBody>
          <a:bodyPr/>
          <a:lstStyle/>
          <a:p>
            <a:pPr marL="174708" indent="-174708">
              <a:buFont typeface="Arial" panose="020B0604020202020204" pitchFamily="34" charset="0"/>
              <a:buChar char="•"/>
            </a:pPr>
            <a:endParaRPr lang="en-US">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E5249BF0-1013-0550-F42B-C3A83F236EA5}"/>
              </a:ext>
            </a:extLst>
          </p:cNvPr>
          <p:cNvSpPr>
            <a:spLocks noGrp="1"/>
          </p:cNvSpPr>
          <p:nvPr>
            <p:ph type="sldNum" sz="quarter" idx="5"/>
          </p:nvPr>
        </p:nvSpPr>
        <p:spPr/>
        <p:txBody>
          <a:bodyPr/>
          <a:lstStyle/>
          <a:p>
            <a:pPr defTabSz="931774">
              <a:defRPr/>
            </a:pPr>
            <a:fld id="{B6E5CF0D-8646-460E-B379-8F826C410799}" type="slidenum">
              <a:rPr lang="en-US">
                <a:solidFill>
                  <a:prstClr val="black"/>
                </a:solidFill>
                <a:latin typeface="Aptos" panose="02110004020202020204"/>
              </a:rPr>
              <a:pPr defTabSz="931774">
                <a:defRPr/>
              </a:pPr>
              <a:t>3</a:t>
            </a:fld>
            <a:endParaRPr lang="en-US">
              <a:solidFill>
                <a:prstClr val="black"/>
              </a:solidFill>
              <a:latin typeface="Aptos" panose="02110004020202020204"/>
            </a:endParaRPr>
          </a:p>
        </p:txBody>
      </p:sp>
    </p:spTree>
    <p:extLst>
      <p:ext uri="{BB962C8B-B14F-4D97-AF65-F5344CB8AC3E}">
        <p14:creationId xmlns:p14="http://schemas.microsoft.com/office/powerpoint/2010/main" val="3275991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3280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0380A-D47D-B510-6DF8-9328406E9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6E960-52EE-F28F-AFBE-4FED7A0CF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82966-0D1F-B1B5-E0CE-5D95043C0C2B}"/>
              </a:ext>
            </a:extLst>
          </p:cNvPr>
          <p:cNvSpPr>
            <a:spLocks noGrp="1"/>
          </p:cNvSpPr>
          <p:nvPr>
            <p:ph type="body" idx="1"/>
          </p:nvPr>
        </p:nvSpPr>
        <p:spPr/>
        <p:txBody>
          <a:bodyPr/>
          <a:lstStyle/>
          <a:p>
            <a:pPr marL="174708" indent="-174708">
              <a:buFont typeface="Arial" panose="020B0604020202020204" pitchFamily="34" charset="0"/>
              <a:buChar char="•"/>
            </a:pPr>
            <a:endParaRPr lang="en-US">
              <a:latin typeface="Roboto Condensed"/>
              <a:ea typeface="Roboto Condensed"/>
              <a:cs typeface="Roboto Condensed"/>
            </a:endParaRPr>
          </a:p>
        </p:txBody>
      </p:sp>
      <p:sp>
        <p:nvSpPr>
          <p:cNvPr id="4" name="Slide Number Placeholder 3">
            <a:extLst>
              <a:ext uri="{FF2B5EF4-FFF2-40B4-BE49-F238E27FC236}">
                <a16:creationId xmlns:a16="http://schemas.microsoft.com/office/drawing/2014/main" id="{D65C0E26-44DA-C3D6-1759-DB1A6692B8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5CF0D-8646-460E-B379-8F826C4107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5551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DA277-168F-EC72-2235-BED592752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18C8E-F2BA-FEE5-D43D-4BBA37DD5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1476B-5432-0818-71CC-CF830445A029}"/>
              </a:ext>
            </a:extLst>
          </p:cNvPr>
          <p:cNvSpPr>
            <a:spLocks noGrp="1"/>
          </p:cNvSpPr>
          <p:nvPr>
            <p:ph type="body" idx="1"/>
          </p:nvPr>
        </p:nvSpPr>
        <p:spPr/>
        <p:txBody>
          <a:bodyPr/>
          <a:lstStyle/>
          <a:p>
            <a:pPr marL="174708" indent="-174708">
              <a:buFont typeface="Arial" panose="020B0604020202020204" pitchFamily="34" charset="0"/>
              <a:buChar char="•"/>
            </a:pPr>
            <a:endParaRPr lang="en-US">
              <a:latin typeface="Roboto Condensed"/>
              <a:ea typeface="Roboto Condensed"/>
              <a:cs typeface="Roboto Condensed"/>
            </a:endParaRPr>
          </a:p>
        </p:txBody>
      </p:sp>
      <p:sp>
        <p:nvSpPr>
          <p:cNvPr id="4" name="Slide Number Placeholder 3">
            <a:extLst>
              <a:ext uri="{FF2B5EF4-FFF2-40B4-BE49-F238E27FC236}">
                <a16:creationId xmlns:a16="http://schemas.microsoft.com/office/drawing/2014/main" id="{4C6D8E69-422D-15A2-697D-2A454F2B7E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5CF0D-8646-460E-B379-8F826C4107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1211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7623 and 7630</a:t>
            </a:r>
          </a:p>
        </p:txBody>
      </p:sp>
      <p:sp>
        <p:nvSpPr>
          <p:cNvPr id="4" name="Slide Number Placeholder 3"/>
          <p:cNvSpPr>
            <a:spLocks noGrp="1"/>
          </p:cNvSpPr>
          <p:nvPr>
            <p:ph type="sldNum" sz="quarter" idx="5"/>
          </p:nvPr>
        </p:nvSpPr>
        <p:spPr/>
        <p:txBody>
          <a:bodyPr/>
          <a:lstStyle/>
          <a:p>
            <a:fld id="{37FE3917-A91D-5945-9425-97484B521215}" type="slidenum">
              <a:rPr lang="en-US" smtClean="0"/>
              <a:t>36</a:t>
            </a:fld>
            <a:endParaRPr lang="en-US"/>
          </a:p>
        </p:txBody>
      </p:sp>
    </p:spTree>
    <p:extLst>
      <p:ext uri="{BB962C8B-B14F-4D97-AF65-F5344CB8AC3E}">
        <p14:creationId xmlns:p14="http://schemas.microsoft.com/office/powerpoint/2010/main" val="371822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91DB3-A42E-9536-E044-161F99A13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9785F-245E-AE02-CFA0-287CF8EF9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EE2AD-5FCE-2E74-D84A-CC937712D846}"/>
              </a:ext>
            </a:extLst>
          </p:cNvPr>
          <p:cNvSpPr>
            <a:spLocks noGrp="1"/>
          </p:cNvSpPr>
          <p:nvPr>
            <p:ph type="body" idx="1"/>
          </p:nvPr>
        </p:nvSpPr>
        <p:spPr/>
        <p:txBody>
          <a:bodyPr/>
          <a:lstStyle/>
          <a:p>
            <a:r>
              <a:rPr lang="en-US"/>
              <a:t>Dev Approved</a:t>
            </a:r>
          </a:p>
          <a:p>
            <a:r>
              <a:rPr lang="en-US"/>
              <a:t>7629</a:t>
            </a:r>
          </a:p>
          <a:p>
            <a:pPr fontAlgn="base">
              <a:lnSpc>
                <a:spcPts val="1299"/>
              </a:lnSpc>
            </a:pPr>
            <a:r>
              <a:rPr lang="en-US" sz="1800">
                <a:solidFill>
                  <a:srgbClr val="FFFFFF"/>
                </a:solidFill>
                <a:latin typeface="Aptos" panose="020B0004020202020204" pitchFamily="34" charset="0"/>
              </a:rPr>
              <a:t>As a Mutual Aid Coordinator, I want to collect required data from entities during Mutual Aid Portal Access requests, so that access can either be granted or denied in a timely manner. </a:t>
            </a:r>
            <a:br>
              <a:rPr lang="en-US" sz="1800">
                <a:solidFill>
                  <a:srgbClr val="FFFFFF"/>
                </a:solidFill>
                <a:latin typeface="Aptos" panose="020B0004020202020204" pitchFamily="34" charset="0"/>
              </a:rPr>
            </a:br>
            <a:r>
              <a:rPr lang="en-US" sz="1800">
                <a:solidFill>
                  <a:srgbClr val="FFFFFF"/>
                </a:solidFill>
                <a:latin typeface="Aptos" panose="020B0004020202020204" pitchFamily="34" charset="0"/>
              </a:rPr>
              <a:t>As a Mutual Aid Partner, I want to enter key information when requesting access to the Mutual Aid Portal, so that access can be granted in a timely manner. </a:t>
            </a:r>
            <a:endParaRPr lang="en-US" sz="1800">
              <a:latin typeface="Arial" panose="020B0604020202020204" pitchFamily="34" charset="0"/>
            </a:endParaRPr>
          </a:p>
          <a:p>
            <a:pPr fontAlgn="base">
              <a:lnSpc>
                <a:spcPts val="1299"/>
              </a:lnSpc>
            </a:pPr>
            <a:r>
              <a:rPr lang="en-US" sz="1800">
                <a:solidFill>
                  <a:srgbClr val="FFFFFF"/>
                </a:solidFill>
                <a:latin typeface="Aptos" panose="020B0004020202020204" pitchFamily="34" charset="0"/>
              </a:rPr>
              <a:t>More data collection in portal means less manual follow up. Mutual Aid Partner – can self service the request and streamlines the process for the MAC.</a:t>
            </a:r>
            <a:endParaRPr lang="en-US" sz="1800">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80ABC75E-760D-569B-8C85-D8391728C7B8}"/>
              </a:ext>
            </a:extLst>
          </p:cNvPr>
          <p:cNvSpPr>
            <a:spLocks noGrp="1"/>
          </p:cNvSpPr>
          <p:nvPr>
            <p:ph type="sldNum" sz="quarter" idx="5"/>
          </p:nvPr>
        </p:nvSpPr>
        <p:spPr/>
        <p:txBody>
          <a:bodyPr/>
          <a:lstStyle/>
          <a:p>
            <a:fld id="{5F2D4009-E2FF-4E98-A98D-475745FCE1B0}" type="slidenum">
              <a:rPr lang="en-US" smtClean="0"/>
              <a:t>5</a:t>
            </a:fld>
            <a:endParaRPr lang="en-US"/>
          </a:p>
        </p:txBody>
      </p:sp>
    </p:spTree>
    <p:extLst>
      <p:ext uri="{BB962C8B-B14F-4D97-AF65-F5344CB8AC3E}">
        <p14:creationId xmlns:p14="http://schemas.microsoft.com/office/powerpoint/2010/main" val="4122357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D083-02B8-3A97-C1CB-FC13F2177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2EE41-8781-130A-F332-642C2B4B5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345CC-2711-680B-E07C-8B3E19FC80EB}"/>
              </a:ext>
            </a:extLst>
          </p:cNvPr>
          <p:cNvSpPr>
            <a:spLocks noGrp="1"/>
          </p:cNvSpPr>
          <p:nvPr>
            <p:ph type="body" idx="1"/>
          </p:nvPr>
        </p:nvSpPr>
        <p:spPr/>
        <p:txBody>
          <a:bodyPr/>
          <a:lstStyle/>
          <a:p>
            <a:r>
              <a:rPr lang="en-US"/>
              <a:t>BRD 7631</a:t>
            </a:r>
          </a:p>
          <a:p>
            <a:pPr fontAlgn="base">
              <a:lnSpc>
                <a:spcPts val="1299"/>
              </a:lnSpc>
            </a:pPr>
            <a:r>
              <a:rPr lang="en-US" sz="1800">
                <a:solidFill>
                  <a:srgbClr val="000000"/>
                </a:solidFill>
                <a:latin typeface="Aptos" panose="020B0004020202020204" pitchFamily="34" charset="0"/>
              </a:rPr>
              <a:t>As a Mutual Aid Coordinator, I want Assisting Agencies to be notified at mobilization, 5 days after, and 10 days after mobilization, so that they can Resource Support Agreements can be completed on time. </a:t>
            </a:r>
            <a:br>
              <a:rPr lang="en-US" sz="1800">
                <a:solidFill>
                  <a:srgbClr val="FFFFFF"/>
                </a:solidFill>
                <a:latin typeface="Aptos" panose="020B0004020202020204" pitchFamily="34" charset="0"/>
              </a:rPr>
            </a:br>
            <a:r>
              <a:rPr lang="en-US" sz="1800">
                <a:solidFill>
                  <a:srgbClr val="000000"/>
                </a:solidFill>
                <a:latin typeface="Aptos" panose="020B0004020202020204" pitchFamily="34" charset="0"/>
              </a:rPr>
              <a:t>As a Mutual Aid Coordinator, I want Assisting Agencies to be notified right after demobilization that it is due in 45 days, 30 days, and then 15 days, and then the day it’s due so that Claims can be submitted on time. </a:t>
            </a:r>
            <a:endParaRPr lang="en-US" sz="1800">
              <a:latin typeface="Arial" panose="020B0604020202020204" pitchFamily="34" charset="0"/>
            </a:endParaRPr>
          </a:p>
          <a:p>
            <a:pPr fontAlgn="base">
              <a:lnSpc>
                <a:spcPts val="1299"/>
              </a:lnSpc>
            </a:pPr>
            <a:r>
              <a:rPr lang="en-US" sz="1800">
                <a:solidFill>
                  <a:srgbClr val="FFFFFF"/>
                </a:solidFill>
                <a:latin typeface="Aptos" panose="020B0004020202020204" pitchFamily="34" charset="0"/>
              </a:rPr>
              <a:t>Improved efficiency and time savings by reducing manual email efforts. </a:t>
            </a:r>
            <a:br>
              <a:rPr lang="en-US" sz="1800">
                <a:solidFill>
                  <a:srgbClr val="FFFFFF"/>
                </a:solidFill>
                <a:latin typeface="Aptos" panose="020B0004020202020204" pitchFamily="34" charset="0"/>
              </a:rPr>
            </a:br>
            <a:r>
              <a:rPr lang="en-US" sz="1800">
                <a:solidFill>
                  <a:srgbClr val="FFFFFF"/>
                </a:solidFill>
                <a:latin typeface="Aptos" panose="020B0004020202020204" pitchFamily="34" charset="0"/>
              </a:rPr>
              <a:t>Improved data visibility into status without logging in to check in DEMES. </a:t>
            </a:r>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F12E6294-7437-6F89-8813-398C06199C18}"/>
              </a:ext>
            </a:extLst>
          </p:cNvPr>
          <p:cNvSpPr>
            <a:spLocks noGrp="1"/>
          </p:cNvSpPr>
          <p:nvPr>
            <p:ph type="sldNum" sz="quarter" idx="5"/>
          </p:nvPr>
        </p:nvSpPr>
        <p:spPr/>
        <p:txBody>
          <a:bodyPr/>
          <a:lstStyle/>
          <a:p>
            <a:fld id="{37FE3917-A91D-5945-9425-97484B521215}" type="slidenum">
              <a:rPr lang="en-US" smtClean="0"/>
              <a:t>6</a:t>
            </a:fld>
            <a:endParaRPr lang="en-US"/>
          </a:p>
        </p:txBody>
      </p:sp>
    </p:spTree>
    <p:extLst>
      <p:ext uri="{BB962C8B-B14F-4D97-AF65-F5344CB8AC3E}">
        <p14:creationId xmlns:p14="http://schemas.microsoft.com/office/powerpoint/2010/main" val="118608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734F7-CFF7-DC1D-C55B-7F633D7F4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678B5-324B-961C-4CC2-43CB14456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E060F-BEDE-6406-65D8-EDE3F170C7BD}"/>
              </a:ext>
            </a:extLst>
          </p:cNvPr>
          <p:cNvSpPr>
            <a:spLocks noGrp="1"/>
          </p:cNvSpPr>
          <p:nvPr>
            <p:ph type="body" idx="1"/>
          </p:nvPr>
        </p:nvSpPr>
        <p:spPr/>
        <p:txBody>
          <a:bodyPr/>
          <a:lstStyle/>
          <a:p>
            <a:r>
              <a:rPr lang="en-US"/>
              <a:t>Dev Approved</a:t>
            </a:r>
          </a:p>
          <a:p>
            <a:r>
              <a:rPr lang="en-US"/>
              <a:t>7629</a:t>
            </a:r>
          </a:p>
          <a:p>
            <a:pPr fontAlgn="base">
              <a:lnSpc>
                <a:spcPts val="1299"/>
              </a:lnSpc>
            </a:pPr>
            <a:r>
              <a:rPr lang="en-US" sz="1800">
                <a:solidFill>
                  <a:srgbClr val="FFFFFF"/>
                </a:solidFill>
                <a:latin typeface="Aptos" panose="020B0004020202020204" pitchFamily="34" charset="0"/>
              </a:rPr>
              <a:t>As a Mutual Aid Coordinator, I want to collect required data from entities during Mutual Aid Portal Access requests, so that access can either be granted or denied in a timely manner. </a:t>
            </a:r>
            <a:br>
              <a:rPr lang="en-US" sz="1800">
                <a:solidFill>
                  <a:srgbClr val="FFFFFF"/>
                </a:solidFill>
                <a:latin typeface="Aptos" panose="020B0004020202020204" pitchFamily="34" charset="0"/>
              </a:rPr>
            </a:br>
            <a:r>
              <a:rPr lang="en-US" sz="1800">
                <a:solidFill>
                  <a:srgbClr val="FFFFFF"/>
                </a:solidFill>
                <a:latin typeface="Aptos" panose="020B0004020202020204" pitchFamily="34" charset="0"/>
              </a:rPr>
              <a:t>As a Mutual Aid Partner, I want to enter key information when requesting access to the Mutual Aid Portal, so that access can be granted in a timely manner. </a:t>
            </a:r>
            <a:endParaRPr lang="en-US" sz="1800">
              <a:latin typeface="Arial" panose="020B0604020202020204" pitchFamily="34" charset="0"/>
            </a:endParaRPr>
          </a:p>
          <a:p>
            <a:pPr fontAlgn="base">
              <a:lnSpc>
                <a:spcPts val="1299"/>
              </a:lnSpc>
            </a:pPr>
            <a:r>
              <a:rPr lang="en-US" sz="1800">
                <a:solidFill>
                  <a:srgbClr val="FFFFFF"/>
                </a:solidFill>
                <a:latin typeface="Aptos" panose="020B0004020202020204" pitchFamily="34" charset="0"/>
              </a:rPr>
              <a:t>More data collection in portal means less manual follow up. Mutual Aid Partner – can self service the request and streamlines the process for the MAC.</a:t>
            </a:r>
            <a:endParaRPr lang="en-US" sz="1800">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03CF40E9-8D05-19FF-9BAE-BA7C27819ACF}"/>
              </a:ext>
            </a:extLst>
          </p:cNvPr>
          <p:cNvSpPr>
            <a:spLocks noGrp="1"/>
          </p:cNvSpPr>
          <p:nvPr>
            <p:ph type="sldNum" sz="quarter" idx="5"/>
          </p:nvPr>
        </p:nvSpPr>
        <p:spPr/>
        <p:txBody>
          <a:bodyPr/>
          <a:lstStyle/>
          <a:p>
            <a:fld id="{5F2D4009-E2FF-4E98-A98D-475745FCE1B0}" type="slidenum">
              <a:rPr lang="en-US" smtClean="0"/>
              <a:t>8</a:t>
            </a:fld>
            <a:endParaRPr lang="en-US"/>
          </a:p>
        </p:txBody>
      </p:sp>
    </p:spTree>
    <p:extLst>
      <p:ext uri="{BB962C8B-B14F-4D97-AF65-F5344CB8AC3E}">
        <p14:creationId xmlns:p14="http://schemas.microsoft.com/office/powerpoint/2010/main" val="209644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7628</a:t>
            </a:r>
          </a:p>
          <a:p>
            <a:r>
              <a:rPr lang="en-US"/>
              <a:t>Is seeing My Contacts new for external users? If so, do we need to cover what info is in all columns?</a:t>
            </a:r>
          </a:p>
        </p:txBody>
      </p:sp>
      <p:sp>
        <p:nvSpPr>
          <p:cNvPr id="4" name="Slide Number Placeholder 3"/>
          <p:cNvSpPr>
            <a:spLocks noGrp="1"/>
          </p:cNvSpPr>
          <p:nvPr>
            <p:ph type="sldNum" sz="quarter" idx="5"/>
          </p:nvPr>
        </p:nvSpPr>
        <p:spPr/>
        <p:txBody>
          <a:bodyPr/>
          <a:lstStyle/>
          <a:p>
            <a:fld id="{37FE3917-A91D-5945-9425-97484B521215}" type="slidenum">
              <a:rPr lang="en-US" smtClean="0"/>
              <a:t>9</a:t>
            </a:fld>
            <a:endParaRPr lang="en-US"/>
          </a:p>
        </p:txBody>
      </p:sp>
    </p:spTree>
    <p:extLst>
      <p:ext uri="{BB962C8B-B14F-4D97-AF65-F5344CB8AC3E}">
        <p14:creationId xmlns:p14="http://schemas.microsoft.com/office/powerpoint/2010/main" val="195304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D1A54-9A37-8A31-D643-52D822011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5814E-A027-99CA-CEAD-B982E2F8EB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91B0C-4944-997D-2042-31997FA490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5D3CAD-D4B0-85C4-6F21-1F5A66DA8628}"/>
              </a:ext>
            </a:extLst>
          </p:cNvPr>
          <p:cNvSpPr>
            <a:spLocks noGrp="1"/>
          </p:cNvSpPr>
          <p:nvPr>
            <p:ph type="sldNum" sz="quarter" idx="5"/>
          </p:nvPr>
        </p:nvSpPr>
        <p:spPr/>
        <p:txBody>
          <a:bodyPr/>
          <a:lstStyle/>
          <a:p>
            <a:fld id="{37FE3917-A91D-5945-9425-97484B521215}" type="slidenum">
              <a:rPr lang="en-US" smtClean="0"/>
              <a:t>10</a:t>
            </a:fld>
            <a:endParaRPr lang="en-US"/>
          </a:p>
        </p:txBody>
      </p:sp>
    </p:spTree>
    <p:extLst>
      <p:ext uri="{BB962C8B-B14F-4D97-AF65-F5344CB8AC3E}">
        <p14:creationId xmlns:p14="http://schemas.microsoft.com/office/powerpoint/2010/main" val="180632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C78EE-0FFD-1E9E-5D80-998B7B5AF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97E0C-9CB5-A6F0-7B03-66DCC171B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3FC12-B35B-DBE8-DF66-E0AF52624180}"/>
              </a:ext>
            </a:extLst>
          </p:cNvPr>
          <p:cNvSpPr>
            <a:spLocks noGrp="1"/>
          </p:cNvSpPr>
          <p:nvPr>
            <p:ph type="body" idx="1"/>
          </p:nvPr>
        </p:nvSpPr>
        <p:spPr/>
        <p:txBody>
          <a:bodyPr/>
          <a:lstStyle/>
          <a:p>
            <a:endParaRPr lang="en-US" sz="1800">
              <a:latin typeface="Arial" panose="020B0604020202020204" pitchFamily="34" charset="0"/>
            </a:endParaRPr>
          </a:p>
        </p:txBody>
      </p:sp>
      <p:sp>
        <p:nvSpPr>
          <p:cNvPr id="4" name="Slide Number Placeholder 3">
            <a:extLst>
              <a:ext uri="{FF2B5EF4-FFF2-40B4-BE49-F238E27FC236}">
                <a16:creationId xmlns:a16="http://schemas.microsoft.com/office/drawing/2014/main" id="{9E2B7FA8-B792-5593-0F60-89448878AC69}"/>
              </a:ext>
            </a:extLst>
          </p:cNvPr>
          <p:cNvSpPr>
            <a:spLocks noGrp="1"/>
          </p:cNvSpPr>
          <p:nvPr>
            <p:ph type="sldNum" sz="quarter" idx="5"/>
          </p:nvPr>
        </p:nvSpPr>
        <p:spPr/>
        <p:txBody>
          <a:bodyPr/>
          <a:lstStyle/>
          <a:p>
            <a:fld id="{37FE3917-A91D-5945-9425-97484B521215}" type="slidenum">
              <a:rPr lang="en-US" smtClean="0"/>
              <a:t>11</a:t>
            </a:fld>
            <a:endParaRPr lang="en-US"/>
          </a:p>
        </p:txBody>
      </p:sp>
    </p:spTree>
    <p:extLst>
      <p:ext uri="{BB962C8B-B14F-4D97-AF65-F5344CB8AC3E}">
        <p14:creationId xmlns:p14="http://schemas.microsoft.com/office/powerpoint/2010/main" val="4094967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68C1-00EE-9E71-24B7-8764EC3CA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F0DF9-63AD-B524-830F-07A9F6054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77018-FE63-A709-3280-BBDD50EABD67}"/>
              </a:ext>
            </a:extLst>
          </p:cNvPr>
          <p:cNvSpPr>
            <a:spLocks noGrp="1"/>
          </p:cNvSpPr>
          <p:nvPr>
            <p:ph type="body" idx="1"/>
          </p:nvPr>
        </p:nvSpPr>
        <p:spPr/>
        <p:txBody>
          <a:bodyPr/>
          <a:lstStyle/>
          <a:p>
            <a:r>
              <a:rPr lang="en-US"/>
              <a:t>Update with new screen.</a:t>
            </a:r>
          </a:p>
        </p:txBody>
      </p:sp>
      <p:sp>
        <p:nvSpPr>
          <p:cNvPr id="4" name="Slide Number Placeholder 3">
            <a:extLst>
              <a:ext uri="{FF2B5EF4-FFF2-40B4-BE49-F238E27FC236}">
                <a16:creationId xmlns:a16="http://schemas.microsoft.com/office/drawing/2014/main" id="{00D6BC22-859A-A3FF-2D45-226C24AAAF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3917-A91D-5945-9425-97484B5212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57145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1EA263-A7F9-AFFD-42FF-802714F09381}"/>
              </a:ext>
            </a:extLst>
          </p:cNvPr>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516596-BAD4-AFD5-1D2B-F4A624082225}"/>
              </a:ext>
            </a:extLst>
          </p:cNvPr>
          <p:cNvSpPr>
            <a:spLocks noGrp="1"/>
          </p:cNvSpPr>
          <p:nvPr>
            <p:ph type="ctrTitle" hasCustomPrompt="1"/>
          </p:nvPr>
        </p:nvSpPr>
        <p:spPr>
          <a:xfrm>
            <a:off x="1524000" y="4545076"/>
            <a:ext cx="9144000" cy="1084158"/>
          </a:xfrm>
        </p:spPr>
        <p:txBody>
          <a:bodyPr anchor="b"/>
          <a:lstStyle>
            <a:lvl1pPr algn="ctr">
              <a:defRPr sz="6000" baseline="0">
                <a:solidFill>
                  <a:schemeClr val="tx1"/>
                </a:solidFill>
                <a:latin typeface="Roboto" panose="02000000000000000000" pitchFamily="2" charset="0"/>
              </a:defRPr>
            </a:lvl1pPr>
          </a:lstStyle>
          <a:p>
            <a:r>
              <a:rPr lang="en-US"/>
              <a:t>Click to edit Master </a:t>
            </a:r>
            <a:r>
              <a:rPr lang="en-US" err="1"/>
              <a:t>titlle</a:t>
            </a:r>
            <a:endParaRPr lang="en-US"/>
          </a:p>
        </p:txBody>
      </p:sp>
      <p:sp>
        <p:nvSpPr>
          <p:cNvPr id="3" name="Subtitle 2">
            <a:extLst>
              <a:ext uri="{FF2B5EF4-FFF2-40B4-BE49-F238E27FC236}">
                <a16:creationId xmlns:a16="http://schemas.microsoft.com/office/drawing/2014/main" id="{20A2423E-D142-0188-FAB3-E92844F0F545}"/>
              </a:ext>
            </a:extLst>
          </p:cNvPr>
          <p:cNvSpPr>
            <a:spLocks noGrp="1"/>
          </p:cNvSpPr>
          <p:nvPr>
            <p:ph type="subTitle" idx="1"/>
          </p:nvPr>
        </p:nvSpPr>
        <p:spPr>
          <a:xfrm>
            <a:off x="1524000" y="5834022"/>
            <a:ext cx="9144000" cy="454065"/>
          </a:xfrm>
          <a:prstGeom prst="rect">
            <a:avLst/>
          </a:prstGeom>
        </p:spPr>
        <p:txBody>
          <a:bodyPr/>
          <a:lstStyle>
            <a:lvl1pPr marL="0" indent="0" algn="ctr">
              <a:buNone/>
              <a:defRPr sz="2400" baseline="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F0E3A98-8D8B-8D59-6B84-B1E5F181982C}"/>
              </a:ext>
            </a:extLst>
          </p:cNvPr>
          <p:cNvSpPr>
            <a:spLocks noGrp="1"/>
          </p:cNvSpPr>
          <p:nvPr>
            <p:ph type="sldNum" sz="quarter" idx="12"/>
          </p:nvPr>
        </p:nvSpPr>
        <p:spPr>
          <a:xfrm>
            <a:off x="9448800" y="6492875"/>
            <a:ext cx="2743200" cy="365125"/>
          </a:xfrm>
        </p:spPr>
        <p:txBody>
          <a:bodyPr/>
          <a:lstStyle/>
          <a:p>
            <a:fld id="{FB313527-CBB7-2E49-81C6-DF15D9E04B33}" type="slidenum">
              <a:rPr lang="en-US" smtClean="0"/>
              <a:t>‹#›</a:t>
            </a:fld>
            <a:endParaRPr lang="en-US"/>
          </a:p>
        </p:txBody>
      </p:sp>
      <p:pic>
        <p:nvPicPr>
          <p:cNvPr id="5" name="Picture 9">
            <a:extLst>
              <a:ext uri="{FF2B5EF4-FFF2-40B4-BE49-F238E27FC236}">
                <a16:creationId xmlns:a16="http://schemas.microsoft.com/office/drawing/2014/main" id="{0E071E2B-C7E8-1637-1FA9-35F75BE061F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38245" y="6499324"/>
            <a:ext cx="562567" cy="145851"/>
          </a:xfrm>
          <a:prstGeom prst="rect">
            <a:avLst/>
          </a:prstGeom>
        </p:spPr>
      </p:pic>
    </p:spTree>
    <p:extLst>
      <p:ext uri="{BB962C8B-B14F-4D97-AF65-F5344CB8AC3E}">
        <p14:creationId xmlns:p14="http://schemas.microsoft.com/office/powerpoint/2010/main" val="302018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6152-8E13-C20F-A42B-150EF01CD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8EFEC-D987-DB46-FB4B-5DDC9A4BEE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75B8-4C2C-1643-1B15-DDBFF82272AD}"/>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B6B32E07-155B-AE49-16D4-39615757A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29CC2-8AE5-6B81-1380-0C3AC04FDE60}"/>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4135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69A2-CCBE-D942-7B53-3BA36A533B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B4BB8-2508-DE60-759A-9BF66E8515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E070C9-2B26-4F41-7C18-C0174EA92019}"/>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350B22A3-567C-09F8-8C82-B200D0728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5F029-6FEB-B7E0-6A0C-4BB1717FAC0D}"/>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3002064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CE3D-217D-93EA-E49E-060579C3C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22EC4D-1AEE-DE5F-963E-8D13631AC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B6528E-7C47-9069-F6B1-1AF76C863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D63073-03B4-C6CF-9ECE-CE6E0EC05A5C}"/>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6" name="Footer Placeholder 5">
            <a:extLst>
              <a:ext uri="{FF2B5EF4-FFF2-40B4-BE49-F238E27FC236}">
                <a16:creationId xmlns:a16="http://schemas.microsoft.com/office/drawing/2014/main" id="{19C039CF-849E-9F0C-881C-475B719D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14A2D2-8C0B-A843-97D3-E225E64F37F5}"/>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62778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CAA5-E090-6704-C5DE-C6913A4D3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A0B150-B3B2-E647-1AB6-08BE89328E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80C54-7F00-BD5C-02F5-E7A9D7F449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041C97-8E8C-8C29-0F81-35A3ED0A0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D9CBB4-6F4E-D674-0489-C7341EB71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62A20-F3EE-095E-0446-17AB568FBE85}"/>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8" name="Footer Placeholder 7">
            <a:extLst>
              <a:ext uri="{FF2B5EF4-FFF2-40B4-BE49-F238E27FC236}">
                <a16:creationId xmlns:a16="http://schemas.microsoft.com/office/drawing/2014/main" id="{4BBF3899-7F79-2DFD-8784-1CD3DB2788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F24C69-C1A0-7361-EF01-197F70E85CA6}"/>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1730610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79133-68C9-3C7C-BD41-227EFA61E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E7C601-C193-E222-8D99-13BF49112FC8}"/>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4" name="Footer Placeholder 3">
            <a:extLst>
              <a:ext uri="{FF2B5EF4-FFF2-40B4-BE49-F238E27FC236}">
                <a16:creationId xmlns:a16="http://schemas.microsoft.com/office/drawing/2014/main" id="{21CE9480-03F5-284C-0E66-EAB7792B71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DA4C53-6AC4-AA2C-0918-D77048349E9F}"/>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1405569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98349-3039-AE1B-ED02-F1F6182DCA69}"/>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3" name="Footer Placeholder 2">
            <a:extLst>
              <a:ext uri="{FF2B5EF4-FFF2-40B4-BE49-F238E27FC236}">
                <a16:creationId xmlns:a16="http://schemas.microsoft.com/office/drawing/2014/main" id="{23CC2879-2741-506A-04FF-10568BD5C1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100FA-518D-3010-F58C-18D3BCF792C9}"/>
              </a:ext>
            </a:extLst>
          </p:cNvPr>
          <p:cNvSpPr>
            <a:spLocks noGrp="1"/>
          </p:cNvSpPr>
          <p:nvPr>
            <p:ph type="sldNum" sz="quarter" idx="12"/>
          </p:nvPr>
        </p:nvSpPr>
        <p:spPr/>
        <p:txBody>
          <a:bodyPr/>
          <a:lstStyle/>
          <a:p>
            <a:fld id="{B826AC81-9C99-BE4C-A627-F186DF233835}" type="slidenum">
              <a:rPr lang="en-US" smtClean="0"/>
              <a:t>‹#›</a:t>
            </a:fld>
            <a:endParaRPr lang="en-US"/>
          </a:p>
        </p:txBody>
      </p:sp>
      <p:sp>
        <p:nvSpPr>
          <p:cNvPr id="5" name="Rectangle 4">
            <a:extLst>
              <a:ext uri="{FF2B5EF4-FFF2-40B4-BE49-F238E27FC236}">
                <a16:creationId xmlns:a16="http://schemas.microsoft.com/office/drawing/2014/main" id="{D5A44C09-B851-2850-315E-E68F0CF0485C}"/>
              </a:ext>
            </a:extLst>
          </p:cNvPr>
          <p:cNvSpPr/>
          <p:nvPr userDrawn="1"/>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9" name="Title 1">
            <a:extLst>
              <a:ext uri="{FF2B5EF4-FFF2-40B4-BE49-F238E27FC236}">
                <a16:creationId xmlns:a16="http://schemas.microsoft.com/office/drawing/2014/main" id="{E3D0EA99-5E47-8571-D6BE-B93C41991B66}"/>
              </a:ext>
            </a:extLst>
          </p:cNvPr>
          <p:cNvSpPr>
            <a:spLocks noGrp="1"/>
          </p:cNvSpPr>
          <p:nvPr>
            <p:ph type="title"/>
          </p:nvPr>
        </p:nvSpPr>
        <p:spPr>
          <a:xfrm>
            <a:off x="196180" y="292967"/>
            <a:ext cx="5035079" cy="638731"/>
          </a:xfrm>
        </p:spPr>
        <p:txBody>
          <a:bodyPr anchor="t">
            <a:noAutofit/>
          </a:bodyPr>
          <a:lstStyle>
            <a:lvl1pPr>
              <a:lnSpc>
                <a:spcPct val="100000"/>
              </a:lnSpc>
              <a:defRPr sz="2800" b="1" baseline="0">
                <a:latin typeface="Roboto" panose="02000000000000000000" pitchFamily="2" charset="0"/>
              </a:defRPr>
            </a:lvl1pPr>
          </a:lstStyle>
          <a:p>
            <a:r>
              <a:rPr lang="en-US"/>
              <a:t>Click to edit Master title style</a:t>
            </a:r>
          </a:p>
        </p:txBody>
      </p:sp>
      <p:sp>
        <p:nvSpPr>
          <p:cNvPr id="10" name="Text Placeholder 3">
            <a:extLst>
              <a:ext uri="{FF2B5EF4-FFF2-40B4-BE49-F238E27FC236}">
                <a16:creationId xmlns:a16="http://schemas.microsoft.com/office/drawing/2014/main" id="{B21F248B-88D7-3538-0513-DB198EFB4326}"/>
              </a:ext>
            </a:extLst>
          </p:cNvPr>
          <p:cNvSpPr>
            <a:spLocks noGrp="1"/>
          </p:cNvSpPr>
          <p:nvPr>
            <p:ph type="body" sz="half" idx="2"/>
          </p:nvPr>
        </p:nvSpPr>
        <p:spPr>
          <a:xfrm>
            <a:off x="243681" y="2280062"/>
            <a:ext cx="4365659" cy="3588926"/>
          </a:xfrm>
        </p:spPr>
        <p:txBody>
          <a:bodyPr/>
          <a:lstStyle>
            <a:lvl1pPr marL="0" indent="0">
              <a:buNone/>
              <a:defRPr sz="1600" baseline="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F7D94DA1-84A4-7C2B-B527-6DC72FCB8C44}"/>
              </a:ext>
            </a:extLst>
          </p:cNvPr>
          <p:cNvSpPr>
            <a:spLocks noGrp="1"/>
          </p:cNvSpPr>
          <p:nvPr>
            <p:ph type="body" sz="half" idx="13"/>
          </p:nvPr>
        </p:nvSpPr>
        <p:spPr>
          <a:xfrm>
            <a:off x="196180" y="989012"/>
            <a:ext cx="4365659" cy="521525"/>
          </a:xfrm>
        </p:spPr>
        <p:txBody>
          <a:bodyPr>
            <a:noAutofit/>
          </a:bodyPr>
          <a:lstStyle>
            <a:lvl1pPr marL="0" indent="0">
              <a:buNone/>
              <a:defRPr sz="1600" i="0" baseline="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34784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093A-5AE1-6223-94D0-BBD2D6521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EC367B-774F-7D6A-3886-C39A23A58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80A87F-BE37-5902-CC87-AAE1DEA92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1319B3-BFBC-2C3F-73D8-D729DBC02273}"/>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6" name="Footer Placeholder 5">
            <a:extLst>
              <a:ext uri="{FF2B5EF4-FFF2-40B4-BE49-F238E27FC236}">
                <a16:creationId xmlns:a16="http://schemas.microsoft.com/office/drawing/2014/main" id="{C09CCAFC-80F6-E297-2686-7E63A2D307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A20B9-C85B-78E2-B807-0AC0E302D46E}"/>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329641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267B-9266-369C-E3A0-4E1ADDE92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2B982-A4DF-DED6-041B-EBB8621E2F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9845DF-C58F-5EF4-AE03-9B6FAC6A7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EDFEF-5EC8-A447-6323-768C869A5AD7}"/>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6" name="Footer Placeholder 5">
            <a:extLst>
              <a:ext uri="{FF2B5EF4-FFF2-40B4-BE49-F238E27FC236}">
                <a16:creationId xmlns:a16="http://schemas.microsoft.com/office/drawing/2014/main" id="{7CDD31D6-2848-3130-6726-B4E1FB9D0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D4A7D-60A7-E7AC-8190-95BF5FA9E099}"/>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40925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8A43-703D-93D8-8CD3-B26478F40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DB845-27A4-775C-93C5-B858035538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3375D-1B00-A8CB-7EF2-3A3BC7E47CCE}"/>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197040FD-9172-10D1-653C-51A7D3F33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7603-D896-B895-1B46-B82FE80F3978}"/>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1942482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04C76-9896-2BAD-E4C0-FB25342D8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9108FD-037D-4D40-0734-2A494E84A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2F3B5-184D-FC24-03A1-E952CAE3BED4}"/>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15A2B5DD-D1F5-15C3-663F-EE5F1F10F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7876C-CCCB-597A-EEBC-1D09F7614916}"/>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264067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CAD3-D701-223D-EC6E-5FD76B8BD9D8}"/>
              </a:ext>
            </a:extLst>
          </p:cNvPr>
          <p:cNvSpPr>
            <a:spLocks noGrp="1"/>
          </p:cNvSpPr>
          <p:nvPr>
            <p:ph type="title"/>
          </p:nvPr>
        </p:nvSpPr>
        <p:spPr>
          <a:xfrm>
            <a:off x="571500" y="571501"/>
            <a:ext cx="11049000" cy="51988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BF11D63-F0C8-3260-84BD-F4A83B67BDF0}"/>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Text Placeholder 2">
            <a:extLst>
              <a:ext uri="{FF2B5EF4-FFF2-40B4-BE49-F238E27FC236}">
                <a16:creationId xmlns:a16="http://schemas.microsoft.com/office/drawing/2014/main" id="{BA0B3C7D-FB73-A1F0-0CE4-620D8315ACFA}"/>
              </a:ext>
            </a:extLst>
          </p:cNvPr>
          <p:cNvSpPr>
            <a:spLocks noGrp="1"/>
          </p:cNvSpPr>
          <p:nvPr>
            <p:ph type="body" sz="quarter" idx="14"/>
          </p:nvPr>
        </p:nvSpPr>
        <p:spPr>
          <a:xfrm>
            <a:off x="571498" y="1091381"/>
            <a:ext cx="11049000" cy="457200"/>
          </a:xfrm>
          <a:prstGeom prst="rect">
            <a:avLst/>
          </a:prstGeom>
        </p:spPr>
        <p:txBody>
          <a:bodyPr/>
          <a:lstStyle>
            <a:lvl1pPr marL="0" indent="0">
              <a:buNone/>
              <a:defRPr baseline="0">
                <a:latin typeface="Roboto" panose="02000000000000000000" pitchFamily="2" charset="0"/>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A6E78FE5-82E3-C1EA-DC9C-5CF256141592}"/>
              </a:ext>
            </a:extLst>
          </p:cNvPr>
          <p:cNvSpPr>
            <a:spLocks noGrp="1"/>
          </p:cNvSpPr>
          <p:nvPr>
            <p:ph sz="quarter" idx="13"/>
          </p:nvPr>
        </p:nvSpPr>
        <p:spPr>
          <a:xfrm>
            <a:off x="571499" y="1814052"/>
            <a:ext cx="11048999" cy="4472448"/>
          </a:xfrm>
          <a:prstGeom prst="rect">
            <a:avLst/>
          </a:prstGeom>
        </p:spPr>
        <p:txBody>
          <a:bodyPr/>
          <a:lstStyle>
            <a:lvl1pPr marL="0" indent="0">
              <a:buNone/>
              <a:defRPr baseline="0">
                <a:latin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44565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9B43-3E99-E1F0-7D49-172939291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AEF79-863A-829C-BF36-CC6BACB8A6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03F1F-7CCF-258B-D343-A8DD6DBDCB1F}"/>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8020189C-0CFB-83EB-887F-0C0E982A8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E3E38-0476-49BE-589C-47DBA0FAD488}"/>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132120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6152-8E13-C20F-A42B-150EF01CD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8EFEC-D987-DB46-FB4B-5DDC9A4BEE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75B8-4C2C-1643-1B15-DDBFF82272AD}"/>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B6B32E07-155B-AE49-16D4-39615757A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29CC2-8AE5-6B81-1380-0C3AC04FDE60}"/>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238900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B69A2-CCBE-D942-7B53-3BA36A533B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CB4BB8-2508-DE60-759A-9BF66E8515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E070C9-2B26-4F41-7C18-C0174EA92019}"/>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350B22A3-567C-09F8-8C82-B200D0728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5F029-6FEB-B7E0-6A0C-4BB1717FAC0D}"/>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134250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CE3D-217D-93EA-E49E-060579C3C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22EC4D-1AEE-DE5F-963E-8D13631AC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B6528E-7C47-9069-F6B1-1AF76C863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D63073-03B4-C6CF-9ECE-CE6E0EC05A5C}"/>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6" name="Footer Placeholder 5">
            <a:extLst>
              <a:ext uri="{FF2B5EF4-FFF2-40B4-BE49-F238E27FC236}">
                <a16:creationId xmlns:a16="http://schemas.microsoft.com/office/drawing/2014/main" id="{19C039CF-849E-9F0C-881C-475B719D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14A2D2-8C0B-A843-97D3-E225E64F37F5}"/>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95642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CAA5-E090-6704-C5DE-C6913A4D3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A0B150-B3B2-E647-1AB6-08BE89328E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80C54-7F00-BD5C-02F5-E7A9D7F449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041C97-8E8C-8C29-0F81-35A3ED0A0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D9CBB4-6F4E-D674-0489-C7341EB714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562A20-F3EE-095E-0446-17AB568FBE85}"/>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8" name="Footer Placeholder 7">
            <a:extLst>
              <a:ext uri="{FF2B5EF4-FFF2-40B4-BE49-F238E27FC236}">
                <a16:creationId xmlns:a16="http://schemas.microsoft.com/office/drawing/2014/main" id="{4BBF3899-7F79-2DFD-8784-1CD3DB2788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F24C69-C1A0-7361-EF01-197F70E85CA6}"/>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2699132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79133-68C9-3C7C-BD41-227EFA61ED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E7C601-C193-E222-8D99-13BF49112FC8}"/>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4" name="Footer Placeholder 3">
            <a:extLst>
              <a:ext uri="{FF2B5EF4-FFF2-40B4-BE49-F238E27FC236}">
                <a16:creationId xmlns:a16="http://schemas.microsoft.com/office/drawing/2014/main" id="{21CE9480-03F5-284C-0E66-EAB7792B71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DA4C53-6AC4-AA2C-0918-D77048349E9F}"/>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2130202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98349-3039-AE1B-ED02-F1F6182DCA69}"/>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3" name="Footer Placeholder 2">
            <a:extLst>
              <a:ext uri="{FF2B5EF4-FFF2-40B4-BE49-F238E27FC236}">
                <a16:creationId xmlns:a16="http://schemas.microsoft.com/office/drawing/2014/main" id="{23CC2879-2741-506A-04FF-10568BD5C1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100FA-518D-3010-F58C-18D3BCF792C9}"/>
              </a:ext>
            </a:extLst>
          </p:cNvPr>
          <p:cNvSpPr>
            <a:spLocks noGrp="1"/>
          </p:cNvSpPr>
          <p:nvPr>
            <p:ph type="sldNum" sz="quarter" idx="12"/>
          </p:nvPr>
        </p:nvSpPr>
        <p:spPr/>
        <p:txBody>
          <a:bodyPr/>
          <a:lstStyle/>
          <a:p>
            <a:fld id="{B826AC81-9C99-BE4C-A627-F186DF233835}" type="slidenum">
              <a:rPr lang="en-US" smtClean="0"/>
              <a:t>‹#›</a:t>
            </a:fld>
            <a:endParaRPr lang="en-US"/>
          </a:p>
        </p:txBody>
      </p:sp>
      <p:sp>
        <p:nvSpPr>
          <p:cNvPr id="5" name="Rectangle 4">
            <a:extLst>
              <a:ext uri="{FF2B5EF4-FFF2-40B4-BE49-F238E27FC236}">
                <a16:creationId xmlns:a16="http://schemas.microsoft.com/office/drawing/2014/main" id="{D5A44C09-B851-2850-315E-E68F0CF0485C}"/>
              </a:ext>
            </a:extLst>
          </p:cNvPr>
          <p:cNvSpPr/>
          <p:nvPr userDrawn="1"/>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3D0EA99-5E47-8571-D6BE-B93C41991B66}"/>
              </a:ext>
            </a:extLst>
          </p:cNvPr>
          <p:cNvSpPr>
            <a:spLocks noGrp="1"/>
          </p:cNvSpPr>
          <p:nvPr>
            <p:ph type="title"/>
          </p:nvPr>
        </p:nvSpPr>
        <p:spPr>
          <a:xfrm>
            <a:off x="196180" y="0"/>
            <a:ext cx="5035079" cy="638731"/>
          </a:xfrm>
        </p:spPr>
        <p:txBody>
          <a:bodyPr anchor="b">
            <a:normAutofit/>
          </a:bodyPr>
          <a:lstStyle>
            <a:lvl1pPr>
              <a:lnSpc>
                <a:spcPct val="100000"/>
              </a:lnSpc>
              <a:defRPr sz="2800" b="1" baseline="0">
                <a:latin typeface="Roboto" panose="02000000000000000000" pitchFamily="2" charset="0"/>
              </a:defRPr>
            </a:lvl1pPr>
          </a:lstStyle>
          <a:p>
            <a:r>
              <a:rPr lang="en-US"/>
              <a:t>Click to edit Master title style</a:t>
            </a:r>
          </a:p>
        </p:txBody>
      </p:sp>
      <p:sp>
        <p:nvSpPr>
          <p:cNvPr id="10" name="Text Placeholder 3">
            <a:extLst>
              <a:ext uri="{FF2B5EF4-FFF2-40B4-BE49-F238E27FC236}">
                <a16:creationId xmlns:a16="http://schemas.microsoft.com/office/drawing/2014/main" id="{B21F248B-88D7-3538-0513-DB198EFB4326}"/>
              </a:ext>
            </a:extLst>
          </p:cNvPr>
          <p:cNvSpPr>
            <a:spLocks noGrp="1"/>
          </p:cNvSpPr>
          <p:nvPr>
            <p:ph type="body" sz="half" idx="2"/>
          </p:nvPr>
        </p:nvSpPr>
        <p:spPr>
          <a:xfrm>
            <a:off x="243681" y="2280062"/>
            <a:ext cx="4365659" cy="3588926"/>
          </a:xfrm>
        </p:spPr>
        <p:txBody>
          <a:bodyPr/>
          <a:lstStyle>
            <a:lvl1pPr marL="0" indent="0">
              <a:buNone/>
              <a:defRPr sz="1600" baseline="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F7D94DA1-84A4-7C2B-B527-6DC72FCB8C44}"/>
              </a:ext>
            </a:extLst>
          </p:cNvPr>
          <p:cNvSpPr>
            <a:spLocks noGrp="1"/>
          </p:cNvSpPr>
          <p:nvPr>
            <p:ph type="body" sz="half" idx="13"/>
          </p:nvPr>
        </p:nvSpPr>
        <p:spPr>
          <a:xfrm>
            <a:off x="196180" y="696045"/>
            <a:ext cx="4365659" cy="521525"/>
          </a:xfrm>
        </p:spPr>
        <p:txBody>
          <a:bodyPr/>
          <a:lstStyle>
            <a:lvl1pPr marL="0" indent="0">
              <a:buNone/>
              <a:defRPr sz="1600" baseline="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17833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093A-5AE1-6223-94D0-BBD2D6521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EC367B-774F-7D6A-3886-C39A23A58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80A87F-BE37-5902-CC87-AAE1DEA92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1319B3-BFBC-2C3F-73D8-D729DBC02273}"/>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6" name="Footer Placeholder 5">
            <a:extLst>
              <a:ext uri="{FF2B5EF4-FFF2-40B4-BE49-F238E27FC236}">
                <a16:creationId xmlns:a16="http://schemas.microsoft.com/office/drawing/2014/main" id="{C09CCAFC-80F6-E297-2686-7E63A2D307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A20B9-C85B-78E2-B807-0AC0E302D46E}"/>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2935023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267B-9266-369C-E3A0-4E1ADDE92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2B982-A4DF-DED6-041B-EBB8621E2F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9845DF-C58F-5EF4-AE03-9B6FAC6A7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EDFEF-5EC8-A447-6323-768C869A5AD7}"/>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6" name="Footer Placeholder 5">
            <a:extLst>
              <a:ext uri="{FF2B5EF4-FFF2-40B4-BE49-F238E27FC236}">
                <a16:creationId xmlns:a16="http://schemas.microsoft.com/office/drawing/2014/main" id="{7CDD31D6-2848-3130-6726-B4E1FB9D0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D4A7D-60A7-E7AC-8190-95BF5FA9E099}"/>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661096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E8A43-703D-93D8-8CD3-B26478F40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DB845-27A4-775C-93C5-B858035538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3375D-1B00-A8CB-7EF2-3A3BC7E47CCE}"/>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197040FD-9172-10D1-653C-51A7D3F33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37603-D896-B895-1B46-B82FE80F3978}"/>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424763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2596-E190-6508-9D95-369AAC09DEE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983337-EE31-9011-603A-1032287037F4}"/>
              </a:ext>
            </a:extLst>
          </p:cNvPr>
          <p:cNvSpPr>
            <a:spLocks noGrp="1"/>
          </p:cNvSpPr>
          <p:nvPr>
            <p:ph type="sldNum" sz="quarter" idx="10"/>
          </p:nvPr>
        </p:nvSpPr>
        <p:spPr/>
        <p:txBody>
          <a:bodyPr/>
          <a:lstStyle/>
          <a:p>
            <a:fld id="{15018E6D-1845-45E1-BC6F-16785FF7C550}" type="slidenum">
              <a:rPr lang="en-US" smtClean="0"/>
              <a:pPr/>
              <a:t>‹#›</a:t>
            </a:fld>
            <a:endParaRPr lang="en-US"/>
          </a:p>
        </p:txBody>
      </p:sp>
    </p:spTree>
    <p:extLst>
      <p:ext uri="{BB962C8B-B14F-4D97-AF65-F5344CB8AC3E}">
        <p14:creationId xmlns:p14="http://schemas.microsoft.com/office/powerpoint/2010/main" val="757622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04C76-9896-2BAD-E4C0-FB25342D8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9108FD-037D-4D40-0734-2A494E84A3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2F3B5-184D-FC24-03A1-E952CAE3BED4}"/>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15A2B5DD-D1F5-15C3-663F-EE5F1F10F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7876C-CCCB-597A-EEBC-1D09F7614916}"/>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3355441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A1EA263-A7F9-AFFD-42FF-802714F09381}"/>
              </a:ext>
            </a:extLst>
          </p:cNvPr>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516596-BAD4-AFD5-1D2B-F4A624082225}"/>
              </a:ext>
            </a:extLst>
          </p:cNvPr>
          <p:cNvSpPr>
            <a:spLocks noGrp="1"/>
          </p:cNvSpPr>
          <p:nvPr>
            <p:ph type="ctrTitle" hasCustomPrompt="1"/>
          </p:nvPr>
        </p:nvSpPr>
        <p:spPr>
          <a:xfrm>
            <a:off x="1524000" y="4545076"/>
            <a:ext cx="9144000" cy="1084158"/>
          </a:xfrm>
        </p:spPr>
        <p:txBody>
          <a:bodyPr anchor="b"/>
          <a:lstStyle>
            <a:lvl1pPr algn="ctr">
              <a:defRPr sz="6000" baseline="0">
                <a:solidFill>
                  <a:schemeClr val="tx1"/>
                </a:solidFill>
              </a:defRPr>
            </a:lvl1pPr>
          </a:lstStyle>
          <a:p>
            <a:r>
              <a:rPr lang="en-US"/>
              <a:t>Click to edit Master </a:t>
            </a:r>
            <a:r>
              <a:rPr lang="en-US" err="1"/>
              <a:t>titlle</a:t>
            </a:r>
            <a:endParaRPr lang="en-US"/>
          </a:p>
        </p:txBody>
      </p:sp>
      <p:sp>
        <p:nvSpPr>
          <p:cNvPr id="3" name="Subtitle 2">
            <a:extLst>
              <a:ext uri="{FF2B5EF4-FFF2-40B4-BE49-F238E27FC236}">
                <a16:creationId xmlns:a16="http://schemas.microsoft.com/office/drawing/2014/main" id="{20A2423E-D142-0188-FAB3-E92844F0F545}"/>
              </a:ext>
            </a:extLst>
          </p:cNvPr>
          <p:cNvSpPr>
            <a:spLocks noGrp="1"/>
          </p:cNvSpPr>
          <p:nvPr>
            <p:ph type="subTitle" idx="1"/>
          </p:nvPr>
        </p:nvSpPr>
        <p:spPr>
          <a:xfrm>
            <a:off x="1524000" y="5834022"/>
            <a:ext cx="9144000" cy="454065"/>
          </a:xfrm>
          <a:prstGeom prst="rect">
            <a:avLst/>
          </a:prstGeom>
        </p:spPr>
        <p:txBody>
          <a:bodyPr/>
          <a:lstStyle>
            <a:lvl1pPr marL="0" indent="0" algn="ctr">
              <a:buNone/>
              <a:defRPr sz="2400" baseline="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7377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CAD3-D701-223D-EC6E-5FD76B8BD9D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BF11D63-F0C8-3260-84BD-F4A83B67BDF0}"/>
              </a:ext>
            </a:extLst>
          </p:cNvPr>
          <p:cNvSpPr>
            <a:spLocks noGrp="1"/>
          </p:cNvSpPr>
          <p:nvPr>
            <p:ph type="sldNum" sz="quarter" idx="10"/>
          </p:nvPr>
        </p:nvSpPr>
        <p:spPr/>
        <p:txBody>
          <a:bodyPr/>
          <a:lstStyle/>
          <a:p>
            <a:fld id="{CD64DF6F-19FD-494D-8653-7F2D4BCDE65E}" type="slidenum">
              <a:rPr lang="en-US" smtClean="0"/>
              <a:t>‹#›</a:t>
            </a:fld>
            <a:endParaRPr lang="en-US"/>
          </a:p>
        </p:txBody>
      </p:sp>
      <p:sp>
        <p:nvSpPr>
          <p:cNvPr id="4" name="Text Placeholder 2">
            <a:extLst>
              <a:ext uri="{FF2B5EF4-FFF2-40B4-BE49-F238E27FC236}">
                <a16:creationId xmlns:a16="http://schemas.microsoft.com/office/drawing/2014/main" id="{BA0B3C7D-FB73-A1F0-0CE4-620D8315ACFA}"/>
              </a:ext>
            </a:extLst>
          </p:cNvPr>
          <p:cNvSpPr>
            <a:spLocks noGrp="1"/>
          </p:cNvSpPr>
          <p:nvPr>
            <p:ph type="body" sz="quarter" idx="14"/>
          </p:nvPr>
        </p:nvSpPr>
        <p:spPr>
          <a:xfrm>
            <a:off x="571500" y="1752601"/>
            <a:ext cx="11049000" cy="457200"/>
          </a:xfrm>
          <a:prstGeom prst="rect">
            <a:avLst/>
          </a:prstGeom>
        </p:spPr>
        <p:txBody>
          <a:bodyPr/>
          <a:lstStyle>
            <a:lvl1pPr marL="0" indent="0">
              <a:buNone/>
              <a:defRPr baseline="0">
                <a:latin typeface="Roboto" panose="02000000000000000000" pitchFamily="2" charset="0"/>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A6E78FE5-82E3-C1EA-DC9C-5CF256141592}"/>
              </a:ext>
            </a:extLst>
          </p:cNvPr>
          <p:cNvSpPr>
            <a:spLocks noGrp="1"/>
          </p:cNvSpPr>
          <p:nvPr>
            <p:ph sz="quarter" idx="13"/>
          </p:nvPr>
        </p:nvSpPr>
        <p:spPr>
          <a:xfrm>
            <a:off x="571499" y="2933700"/>
            <a:ext cx="11048999" cy="3352800"/>
          </a:xfrm>
          <a:prstGeom prst="rect">
            <a:avLst/>
          </a:prstGeom>
        </p:spPr>
        <p:txBody>
          <a:bodyPr/>
          <a:lstStyle>
            <a:lvl1pPr marL="0" indent="0">
              <a:buNone/>
              <a:defRPr baseline="0">
                <a:latin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736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2596-E190-6508-9D95-369AAC09DEE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983337-EE31-9011-603A-1032287037F4}"/>
              </a:ext>
            </a:extLst>
          </p:cNvPr>
          <p:cNvSpPr>
            <a:spLocks noGrp="1"/>
          </p:cNvSpPr>
          <p:nvPr>
            <p:ph type="sldNum" sz="quarter" idx="10"/>
          </p:nvPr>
        </p:nvSpPr>
        <p:spPr/>
        <p:txBody>
          <a:bodyPr/>
          <a:lstStyle/>
          <a:p>
            <a:fld id="{CD64DF6F-19FD-494D-8653-7F2D4BCDE65E}" type="slidenum">
              <a:rPr lang="en-US" smtClean="0"/>
              <a:t>‹#›</a:t>
            </a:fld>
            <a:endParaRPr lang="en-US"/>
          </a:p>
        </p:txBody>
      </p:sp>
    </p:spTree>
    <p:extLst>
      <p:ext uri="{BB962C8B-B14F-4D97-AF65-F5344CB8AC3E}">
        <p14:creationId xmlns:p14="http://schemas.microsoft.com/office/powerpoint/2010/main" val="1354697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C6DB-5956-F4BF-C4DD-FD1854A917C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604BFAB-EE80-523B-5FFD-79EFF0182C35}"/>
              </a:ext>
            </a:extLst>
          </p:cNvPr>
          <p:cNvSpPr>
            <a:spLocks noGrp="1"/>
          </p:cNvSpPr>
          <p:nvPr>
            <p:ph type="sldNum" sz="quarter" idx="10"/>
          </p:nvPr>
        </p:nvSpPr>
        <p:spPr/>
        <p:txBody>
          <a:bodyPr/>
          <a:lstStyle/>
          <a:p>
            <a:fld id="{CD64DF6F-19FD-494D-8653-7F2D4BCDE65E}" type="slidenum">
              <a:rPr lang="en-US" smtClean="0"/>
              <a:t>‹#›</a:t>
            </a:fld>
            <a:endParaRPr lang="en-US"/>
          </a:p>
        </p:txBody>
      </p:sp>
      <p:sp>
        <p:nvSpPr>
          <p:cNvPr id="4" name="Text Placeholder 2">
            <a:extLst>
              <a:ext uri="{FF2B5EF4-FFF2-40B4-BE49-F238E27FC236}">
                <a16:creationId xmlns:a16="http://schemas.microsoft.com/office/drawing/2014/main" id="{E93B5F20-C525-7196-C45F-84B96B2221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baseline="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B39D1FD9-687D-BE7D-2CD3-9F2ED7DE44CD}"/>
              </a:ext>
            </a:extLst>
          </p:cNvPr>
          <p:cNvSpPr>
            <a:spLocks noGrp="1"/>
          </p:cNvSpPr>
          <p:nvPr>
            <p:ph sz="half" idx="2"/>
          </p:nvPr>
        </p:nvSpPr>
        <p:spPr>
          <a:xfrm>
            <a:off x="839788" y="2505075"/>
            <a:ext cx="5157787" cy="368458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EAB5516A-E46C-1137-220B-9B3D9FFC26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baseline="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2E9D1CF5-B958-623A-4C2E-EDF93E83DD14}"/>
              </a:ext>
            </a:extLst>
          </p:cNvPr>
          <p:cNvSpPr>
            <a:spLocks noGrp="1"/>
          </p:cNvSpPr>
          <p:nvPr>
            <p:ph sz="quarter" idx="4"/>
          </p:nvPr>
        </p:nvSpPr>
        <p:spPr>
          <a:xfrm>
            <a:off x="6172200" y="2505075"/>
            <a:ext cx="5183188" cy="368458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898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D1DE-2DCB-61AD-399F-54CEF127DC4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C22E24A-B2CE-8E5B-939E-A782B29FBA1D}"/>
              </a:ext>
            </a:extLst>
          </p:cNvPr>
          <p:cNvSpPr>
            <a:spLocks noGrp="1"/>
          </p:cNvSpPr>
          <p:nvPr>
            <p:ph type="sldNum" sz="quarter" idx="10"/>
          </p:nvPr>
        </p:nvSpPr>
        <p:spPr/>
        <p:txBody>
          <a:bodyPr/>
          <a:lstStyle/>
          <a:p>
            <a:fld id="{CD64DF6F-19FD-494D-8653-7F2D4BCDE65E}" type="slidenum">
              <a:rPr lang="en-US" smtClean="0"/>
              <a:t>‹#›</a:t>
            </a:fld>
            <a:endParaRPr lang="en-US"/>
          </a:p>
        </p:txBody>
      </p:sp>
      <p:sp>
        <p:nvSpPr>
          <p:cNvPr id="4" name="Content Placeholder 2">
            <a:extLst>
              <a:ext uri="{FF2B5EF4-FFF2-40B4-BE49-F238E27FC236}">
                <a16:creationId xmlns:a16="http://schemas.microsoft.com/office/drawing/2014/main" id="{63701639-BA5C-64DD-291D-8334F0EAB441}"/>
              </a:ext>
            </a:extLst>
          </p:cNvPr>
          <p:cNvSpPr>
            <a:spLocks noGrp="1"/>
          </p:cNvSpPr>
          <p:nvPr>
            <p:ph sz="half" idx="1"/>
          </p:nvPr>
        </p:nvSpPr>
        <p:spPr>
          <a:xfrm>
            <a:off x="838200" y="1825625"/>
            <a:ext cx="5181600" cy="435133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F2CAA59-DB4D-B040-36A6-EEEE7EF5E8CE}"/>
              </a:ext>
            </a:extLst>
          </p:cNvPr>
          <p:cNvSpPr>
            <a:spLocks noGrp="1"/>
          </p:cNvSpPr>
          <p:nvPr>
            <p:ph sz="half" idx="2"/>
          </p:nvPr>
        </p:nvSpPr>
        <p:spPr>
          <a:xfrm>
            <a:off x="6172200" y="1825625"/>
            <a:ext cx="5181600" cy="435133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8087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C85B-5A9D-2BED-6FB8-304A10F21AF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DD63D4F-C812-23E5-125F-CAD93744D93E}"/>
              </a:ext>
            </a:extLst>
          </p:cNvPr>
          <p:cNvSpPr>
            <a:spLocks noGrp="1"/>
          </p:cNvSpPr>
          <p:nvPr>
            <p:ph type="sldNum" sz="quarter" idx="10"/>
          </p:nvPr>
        </p:nvSpPr>
        <p:spPr/>
        <p:txBody>
          <a:bodyPr/>
          <a:lstStyle/>
          <a:p>
            <a:fld id="{CD64DF6F-19FD-494D-8653-7F2D4BCDE65E}" type="slidenum">
              <a:rPr lang="en-US" smtClean="0"/>
              <a:t>‹#›</a:t>
            </a:fld>
            <a:endParaRPr lang="en-US"/>
          </a:p>
        </p:txBody>
      </p:sp>
      <p:sp>
        <p:nvSpPr>
          <p:cNvPr id="4" name="Text Placeholder 11">
            <a:extLst>
              <a:ext uri="{FF2B5EF4-FFF2-40B4-BE49-F238E27FC236}">
                <a16:creationId xmlns:a16="http://schemas.microsoft.com/office/drawing/2014/main" id="{B092A0D2-026B-97A4-E7B4-0DCDD46E4E29}"/>
              </a:ext>
            </a:extLst>
          </p:cNvPr>
          <p:cNvSpPr>
            <a:spLocks noGrp="1"/>
          </p:cNvSpPr>
          <p:nvPr>
            <p:ph type="body" sz="quarter" idx="13"/>
          </p:nvPr>
        </p:nvSpPr>
        <p:spPr>
          <a:xfrm>
            <a:off x="571500" y="1752601"/>
            <a:ext cx="11049000" cy="457200"/>
          </a:xfrm>
          <a:prstGeom prst="rect">
            <a:avLst/>
          </a:prstGeom>
        </p:spPr>
        <p:txBody>
          <a:bodyPr/>
          <a:lstStyle>
            <a:lvl1pPr marL="0" indent="0">
              <a:lnSpc>
                <a:spcPct val="90000"/>
              </a:lnSpc>
              <a:buNone/>
              <a:defRPr sz="2200" baseline="0">
                <a:latin typeface="Roboto" panose="02000000000000000000" pitchFamily="2" charset="0"/>
              </a:defRPr>
            </a:lvl1pPr>
            <a:lvl2pPr marL="227012" indent="0">
              <a:buNone/>
              <a:defRPr/>
            </a:lvl2pPr>
            <a:lvl3pPr marL="460375" indent="0">
              <a:buNone/>
              <a:defRPr/>
            </a:lvl3pPr>
            <a:lvl4pPr marL="625475" indent="0">
              <a:buNone/>
              <a:defRPr/>
            </a:lvl4pPr>
            <a:lvl5pPr marL="798513" indent="0">
              <a:buNone/>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BB337EE5-EF7A-5BE0-B7AB-AC82FDD39B21}"/>
              </a:ext>
            </a:extLst>
          </p:cNvPr>
          <p:cNvSpPr>
            <a:spLocks noGrp="1"/>
          </p:cNvSpPr>
          <p:nvPr>
            <p:ph sz="half" idx="1"/>
          </p:nvPr>
        </p:nvSpPr>
        <p:spPr>
          <a:xfrm>
            <a:off x="571500" y="2933701"/>
            <a:ext cx="4470400" cy="2956459"/>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D1B274D4-9754-F104-FA44-E517DDAC26C2}"/>
              </a:ext>
            </a:extLst>
          </p:cNvPr>
          <p:cNvSpPr>
            <a:spLocks noGrp="1"/>
          </p:cNvSpPr>
          <p:nvPr>
            <p:ph sz="half" idx="2"/>
          </p:nvPr>
        </p:nvSpPr>
        <p:spPr>
          <a:xfrm>
            <a:off x="6210301" y="2933701"/>
            <a:ext cx="4470399" cy="2956459"/>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981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95489033-7470-87C4-0DC1-22BDFB78DFF4}"/>
              </a:ext>
            </a:extLst>
          </p:cNvPr>
          <p:cNvSpPr/>
          <p:nvPr/>
        </p:nvSpPr>
        <p:spPr>
          <a:xfrm>
            <a:off x="0" y="2851484"/>
            <a:ext cx="4769153" cy="4006516"/>
          </a:xfrm>
          <a:prstGeom prst="round1Rect">
            <a:avLst/>
          </a:prstGeom>
          <a:solidFill>
            <a:srgbClr val="25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Title 1">
            <a:extLst>
              <a:ext uri="{FF2B5EF4-FFF2-40B4-BE49-F238E27FC236}">
                <a16:creationId xmlns:a16="http://schemas.microsoft.com/office/drawing/2014/main" id="{CE764399-6CC8-732D-E98B-C93EA2B74689}"/>
              </a:ext>
            </a:extLst>
          </p:cNvPr>
          <p:cNvSpPr>
            <a:spLocks noGrp="1"/>
          </p:cNvSpPr>
          <p:nvPr>
            <p:ph type="title"/>
          </p:nvPr>
        </p:nvSpPr>
        <p:spPr>
          <a:xfrm>
            <a:off x="400050" y="3730337"/>
            <a:ext cx="3881005" cy="9906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94153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87A5D98-A155-4A2C-A9E2-FF413A52CD58}"/>
              </a:ext>
            </a:extLst>
          </p:cNvPr>
          <p:cNvSpPr>
            <a:spLocks noGrp="1"/>
          </p:cNvSpPr>
          <p:nvPr>
            <p:ph type="title"/>
          </p:nvPr>
        </p:nvSpPr>
        <p:spPr/>
        <p:txBody>
          <a:bodyPr/>
          <a:lstStyle/>
          <a:p>
            <a:r>
              <a:rPr lang="en-US"/>
              <a:t>Click to edit Master title style</a:t>
            </a:r>
          </a:p>
        </p:txBody>
      </p:sp>
      <p:sp>
        <p:nvSpPr>
          <p:cNvPr id="8" name="Text Placeholder 11">
            <a:extLst>
              <a:ext uri="{FF2B5EF4-FFF2-40B4-BE49-F238E27FC236}">
                <a16:creationId xmlns:a16="http://schemas.microsoft.com/office/drawing/2014/main" id="{52D34A87-0769-3C03-D1EA-BEFE5F31F9BC}"/>
              </a:ext>
            </a:extLst>
          </p:cNvPr>
          <p:cNvSpPr>
            <a:spLocks noGrp="1"/>
          </p:cNvSpPr>
          <p:nvPr>
            <p:ph type="body" sz="quarter" idx="14"/>
          </p:nvPr>
        </p:nvSpPr>
        <p:spPr>
          <a:xfrm>
            <a:off x="571500" y="1752601"/>
            <a:ext cx="11049000" cy="457200"/>
          </a:xfrm>
        </p:spPr>
        <p:txBody>
          <a:bodyPr/>
          <a:lstStyle>
            <a:lvl1pPr marL="0" indent="0">
              <a:lnSpc>
                <a:spcPct val="90000"/>
              </a:lnSpc>
              <a:buNone/>
              <a:defRPr sz="2200">
                <a:latin typeface="Roboto" panose="02000000000000000000" pitchFamily="2" charset="0"/>
              </a:defRPr>
            </a:lvl1pPr>
            <a:lvl2pPr marL="227012" indent="0">
              <a:buNone/>
              <a:defRPr/>
            </a:lvl2pPr>
            <a:lvl3pPr marL="460375" indent="0">
              <a:buNone/>
              <a:defRPr/>
            </a:lvl3pPr>
            <a:lvl4pPr marL="625475" indent="0">
              <a:buNone/>
              <a:defRPr/>
            </a:lvl4pPr>
            <a:lvl5pPr marL="798513" indent="0">
              <a:buNone/>
              <a:defRPr/>
            </a:lvl5pPr>
          </a:lstStyle>
          <a:p>
            <a:pPr lvl="0"/>
            <a:r>
              <a:rPr lang="en-US"/>
              <a:t>Click to edit Master text styles</a:t>
            </a:r>
          </a:p>
        </p:txBody>
      </p:sp>
      <p:sp>
        <p:nvSpPr>
          <p:cNvPr id="5" name="Content Placeholder 4">
            <a:extLst>
              <a:ext uri="{FF2B5EF4-FFF2-40B4-BE49-F238E27FC236}">
                <a16:creationId xmlns:a16="http://schemas.microsoft.com/office/drawing/2014/main" id="{AFA20EAA-86AC-4480-9CAA-88657F3D94ED}"/>
              </a:ext>
            </a:extLst>
          </p:cNvPr>
          <p:cNvSpPr>
            <a:spLocks noGrp="1"/>
          </p:cNvSpPr>
          <p:nvPr>
            <p:ph sz="quarter" idx="13"/>
          </p:nvPr>
        </p:nvSpPr>
        <p:spPr>
          <a:xfrm>
            <a:off x="571499" y="2933700"/>
            <a:ext cx="11048999" cy="3352800"/>
          </a:xfrm>
        </p:spPr>
        <p:txBody>
          <a:bodyPr/>
          <a:lstStyle>
            <a:lvl1pPr>
              <a:defRPr>
                <a:latin typeface="Roboto" panose="02000000000000000000" pitchFamily="2" charset="0"/>
              </a:defRPr>
            </a:lvl1pPr>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CBD6848A-A4A5-4326-A71B-8EF2FF7C4F3E}"/>
              </a:ext>
              <a:ext uri="{C183D7F6-B498-43B3-948B-1728B52AA6E4}">
                <adec:decorative xmlns:adec="http://schemas.microsoft.com/office/drawing/2017/decorative" val="1"/>
              </a:ext>
            </a:extLst>
          </p:cNvPr>
          <p:cNvSpPr>
            <a:spLocks noGrp="1"/>
          </p:cNvSpPr>
          <p:nvPr>
            <p:ph type="sldNum" sz="quarter" idx="12"/>
          </p:nvPr>
        </p:nvSpPr>
        <p:spPr/>
        <p:txBody>
          <a:bodyPr/>
          <a:lstStyle/>
          <a:p>
            <a:fld id="{CD64DF6F-19FD-494D-8653-7F2D4BCDE65E}" type="slidenum">
              <a:rPr lang="en-US" smtClean="0"/>
              <a:t>‹#›</a:t>
            </a:fld>
            <a:endParaRPr lang="en-US"/>
          </a:p>
        </p:txBody>
      </p:sp>
    </p:spTree>
    <p:extLst>
      <p:ext uri="{BB962C8B-B14F-4D97-AF65-F5344CB8AC3E}">
        <p14:creationId xmlns:p14="http://schemas.microsoft.com/office/powerpoint/2010/main" val="1653949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71D5-DE49-4361-8321-F5633DB76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BC7CA-CAB6-4378-986F-4D32311CB311}"/>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F81F28-C5A1-4700-8367-336C7B57C65C}"/>
              </a:ext>
            </a:extLst>
          </p:cNvPr>
          <p:cNvSpPr>
            <a:spLocks noGrp="1"/>
          </p:cNvSpPr>
          <p:nvPr>
            <p:ph type="body" sz="half" idx="2"/>
          </p:nvPr>
        </p:nvSpPr>
        <p:spPr>
          <a:xfrm>
            <a:off x="839788" y="2057400"/>
            <a:ext cx="3932237" cy="3811588"/>
          </a:xfrm>
        </p:spPr>
        <p:txBody>
          <a:bodyPr/>
          <a:lstStyle>
            <a:lvl1pPr marL="0" indent="0">
              <a:buNone/>
              <a:defRPr sz="160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200253-5367-46B2-9C37-706A79B1D912}"/>
              </a:ext>
            </a:extLst>
          </p:cNvPr>
          <p:cNvSpPr>
            <a:spLocks noGrp="1"/>
          </p:cNvSpPr>
          <p:nvPr>
            <p:ph type="dt" sz="half" idx="10"/>
          </p:nvPr>
        </p:nvSpPr>
        <p:spPr/>
        <p:txBody>
          <a:bodyPr/>
          <a:lstStyle>
            <a:lvl1pPr>
              <a:defRPr>
                <a:latin typeface="Roboto" panose="02000000000000000000" pitchFamily="2" charset="0"/>
              </a:defRPr>
            </a:lvl1pPr>
          </a:lstStyle>
          <a:p>
            <a:fld id="{704F496A-0E69-47D0-870F-BE2BDF5B3E77}" type="datetimeyyyy">
              <a:rPr lang="en-US" smtClean="0"/>
              <a:pPr/>
              <a:t>2025</a:t>
            </a:fld>
            <a:endParaRPr lang="en-US"/>
          </a:p>
        </p:txBody>
      </p:sp>
      <p:sp>
        <p:nvSpPr>
          <p:cNvPr id="6" name="Footer Placeholder 5">
            <a:extLst>
              <a:ext uri="{FF2B5EF4-FFF2-40B4-BE49-F238E27FC236}">
                <a16:creationId xmlns:a16="http://schemas.microsoft.com/office/drawing/2014/main" id="{F7C47D2C-E153-4412-B1E5-06DC00E0AD0A}"/>
              </a:ext>
            </a:extLst>
          </p:cNvPr>
          <p:cNvSpPr>
            <a:spLocks noGrp="1"/>
          </p:cNvSpPr>
          <p:nvPr>
            <p:ph type="ftr" sz="quarter" idx="11"/>
          </p:nvPr>
        </p:nvSpPr>
        <p:spPr/>
        <p:txBody>
          <a:bodyPr/>
          <a:lstStyle>
            <a:lvl1pPr>
              <a:defRPr>
                <a:latin typeface="Roboto" panose="02000000000000000000" pitchFamily="2" charset="0"/>
              </a:defRPr>
            </a:lvl1pPr>
          </a:lstStyle>
          <a:p>
            <a:r>
              <a:rPr lang="en-US"/>
              <a:t>Slalom. All Rights Reserved. Proprietary and Confidential.</a:t>
            </a:r>
          </a:p>
        </p:txBody>
      </p:sp>
      <p:sp>
        <p:nvSpPr>
          <p:cNvPr id="7" name="Slide Number Placeholder 6">
            <a:extLst>
              <a:ext uri="{FF2B5EF4-FFF2-40B4-BE49-F238E27FC236}">
                <a16:creationId xmlns:a16="http://schemas.microsoft.com/office/drawing/2014/main" id="{A5E8E66C-8833-49CD-99A9-42686518B10B}"/>
              </a:ext>
            </a:extLst>
          </p:cNvPr>
          <p:cNvSpPr>
            <a:spLocks noGrp="1"/>
          </p:cNvSpPr>
          <p:nvPr>
            <p:ph type="sldNum" sz="quarter" idx="12"/>
          </p:nvPr>
        </p:nvSpPr>
        <p:spPr/>
        <p:txBody>
          <a:bodyPr/>
          <a:lstStyle/>
          <a:p>
            <a:fld id="{15018E6D-1845-45E1-BC6F-16785FF7C550}" type="slidenum">
              <a:rPr lang="en-US" smtClean="0"/>
              <a:t>‹#›</a:t>
            </a:fld>
            <a:endParaRPr lang="en-US"/>
          </a:p>
        </p:txBody>
      </p:sp>
    </p:spTree>
    <p:extLst>
      <p:ext uri="{BB962C8B-B14F-4D97-AF65-F5344CB8AC3E}">
        <p14:creationId xmlns:p14="http://schemas.microsoft.com/office/powerpoint/2010/main" val="250077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C6DB-5956-F4BF-C4DD-FD1854A917C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604BFAB-EE80-523B-5FFD-79EFF0182C35}"/>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Text Placeholder 2">
            <a:extLst>
              <a:ext uri="{FF2B5EF4-FFF2-40B4-BE49-F238E27FC236}">
                <a16:creationId xmlns:a16="http://schemas.microsoft.com/office/drawing/2014/main" id="{E93B5F20-C525-7196-C45F-84B96B2221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baseline="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B39D1FD9-687D-BE7D-2CD3-9F2ED7DE44CD}"/>
              </a:ext>
            </a:extLst>
          </p:cNvPr>
          <p:cNvSpPr>
            <a:spLocks noGrp="1"/>
          </p:cNvSpPr>
          <p:nvPr>
            <p:ph sz="half" idx="2"/>
          </p:nvPr>
        </p:nvSpPr>
        <p:spPr>
          <a:xfrm>
            <a:off x="839788" y="2505075"/>
            <a:ext cx="5157787" cy="368458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EAB5516A-E46C-1137-220B-9B3D9FFC26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baseline="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2E9D1CF5-B958-623A-4C2E-EDF93E83DD14}"/>
              </a:ext>
            </a:extLst>
          </p:cNvPr>
          <p:cNvSpPr>
            <a:spLocks noGrp="1"/>
          </p:cNvSpPr>
          <p:nvPr>
            <p:ph sz="quarter" idx="4"/>
          </p:nvPr>
        </p:nvSpPr>
        <p:spPr>
          <a:xfrm>
            <a:off x="6172200" y="2505075"/>
            <a:ext cx="5183188" cy="368458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719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9EE8-ADAC-EC6F-95A8-27E86ACAE51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867655C-3763-2623-47A3-FE85825F6794}"/>
              </a:ext>
            </a:extLst>
          </p:cNvPr>
          <p:cNvSpPr>
            <a:spLocks noGrp="1"/>
          </p:cNvSpPr>
          <p:nvPr>
            <p:ph type="sldNum" sz="quarter" idx="10"/>
          </p:nvPr>
        </p:nvSpPr>
        <p:spPr/>
        <p:txBody>
          <a:bodyPr/>
          <a:lstStyle/>
          <a:p>
            <a:fld id="{CD64DF6F-19FD-494D-8653-7F2D4BCDE65E}" type="slidenum">
              <a:rPr lang="en-US" smtClean="0"/>
              <a:pPr/>
              <a:t>‹#›</a:t>
            </a:fld>
            <a:endParaRPr lang="en-US"/>
          </a:p>
        </p:txBody>
      </p:sp>
    </p:spTree>
    <p:extLst>
      <p:ext uri="{BB962C8B-B14F-4D97-AF65-F5344CB8AC3E}">
        <p14:creationId xmlns:p14="http://schemas.microsoft.com/office/powerpoint/2010/main" val="3035234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FCC7-342B-44AB-AA8A-BC3344FFB7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948376-70FA-412D-AD61-326616A6CE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9798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62720A9B-D12A-DD4B-8DFB-D16F804AFA54}"/>
              </a:ext>
            </a:extLst>
          </p:cNvPr>
          <p:cNvSpPr>
            <a:spLocks noGrp="1"/>
          </p:cNvSpPr>
          <p:nvPr>
            <p:ph type="sldNum" sz="quarter" idx="12"/>
          </p:nvPr>
        </p:nvSpPr>
        <p:spPr/>
        <p:txBody>
          <a:bodyPr/>
          <a:lstStyle>
            <a:lvl1pPr>
              <a:defRPr/>
            </a:lvl1pPr>
          </a:lstStyle>
          <a:p>
            <a:pPr>
              <a:defRPr/>
            </a:pPr>
            <a:fld id="{A00C46D0-9B98-4142-B569-2406C5E5864F}" type="slidenum">
              <a:rPr lang="en-US"/>
              <a:pPr>
                <a:defRPr/>
              </a:pPr>
              <a:t>‹#›</a:t>
            </a:fld>
            <a:endParaRPr lang="en-US"/>
          </a:p>
        </p:txBody>
      </p:sp>
    </p:spTree>
    <p:extLst>
      <p:ext uri="{BB962C8B-B14F-4D97-AF65-F5344CB8AC3E}">
        <p14:creationId xmlns:p14="http://schemas.microsoft.com/office/powerpoint/2010/main" val="1151521317"/>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CAD3-D701-223D-EC6E-5FD76B8BD9D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BF11D63-F0C8-3260-84BD-F4A83B67BDF0}"/>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Text Placeholder 2">
            <a:extLst>
              <a:ext uri="{FF2B5EF4-FFF2-40B4-BE49-F238E27FC236}">
                <a16:creationId xmlns:a16="http://schemas.microsoft.com/office/drawing/2014/main" id="{BA0B3C7D-FB73-A1F0-0CE4-620D8315ACFA}"/>
              </a:ext>
            </a:extLst>
          </p:cNvPr>
          <p:cNvSpPr>
            <a:spLocks noGrp="1"/>
          </p:cNvSpPr>
          <p:nvPr>
            <p:ph type="body" sz="quarter" idx="14"/>
          </p:nvPr>
        </p:nvSpPr>
        <p:spPr>
          <a:xfrm>
            <a:off x="571500" y="1752601"/>
            <a:ext cx="11049000" cy="457200"/>
          </a:xfrm>
          <a:prstGeom prst="rect">
            <a:avLst/>
          </a:prstGeom>
        </p:spPr>
        <p:txBody>
          <a:bodyPr/>
          <a:lstStyle>
            <a:lvl1pPr marL="0" indent="0">
              <a:buNone/>
              <a:defRPr baseline="0">
                <a:latin typeface="Roboto" panose="02000000000000000000" pitchFamily="2" charset="0"/>
              </a:defRPr>
            </a:lvl1pPr>
          </a:lstStyle>
          <a:p>
            <a:pPr lvl="0"/>
            <a:r>
              <a:rPr lang="en-US"/>
              <a:t>Click to edit Master text styles</a:t>
            </a:r>
          </a:p>
        </p:txBody>
      </p:sp>
      <p:sp>
        <p:nvSpPr>
          <p:cNvPr id="5" name="Content Placeholder 3">
            <a:extLst>
              <a:ext uri="{FF2B5EF4-FFF2-40B4-BE49-F238E27FC236}">
                <a16:creationId xmlns:a16="http://schemas.microsoft.com/office/drawing/2014/main" id="{A6E78FE5-82E3-C1EA-DC9C-5CF256141592}"/>
              </a:ext>
            </a:extLst>
          </p:cNvPr>
          <p:cNvSpPr>
            <a:spLocks noGrp="1"/>
          </p:cNvSpPr>
          <p:nvPr>
            <p:ph sz="quarter" idx="13"/>
          </p:nvPr>
        </p:nvSpPr>
        <p:spPr>
          <a:xfrm>
            <a:off x="571499" y="2933700"/>
            <a:ext cx="11048999" cy="3352800"/>
          </a:xfrm>
          <a:prstGeom prst="rect">
            <a:avLst/>
          </a:prstGeom>
        </p:spPr>
        <p:txBody>
          <a:bodyPr/>
          <a:lstStyle>
            <a:lvl1pPr marL="0" indent="0">
              <a:buNone/>
              <a:defRPr baseline="0">
                <a:latin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27188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2596-E190-6508-9D95-369AAC09DEE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983337-EE31-9011-603A-1032287037F4}"/>
              </a:ext>
            </a:extLst>
          </p:cNvPr>
          <p:cNvSpPr>
            <a:spLocks noGrp="1"/>
          </p:cNvSpPr>
          <p:nvPr>
            <p:ph type="sldNum" sz="quarter" idx="10"/>
          </p:nvPr>
        </p:nvSpPr>
        <p:spPr/>
        <p:txBody>
          <a:bodyPr/>
          <a:lstStyle/>
          <a:p>
            <a:fld id="{15018E6D-1845-45E1-BC6F-16785FF7C550}" type="slidenum">
              <a:rPr lang="en-US" smtClean="0"/>
              <a:pPr/>
              <a:t>‹#›</a:t>
            </a:fld>
            <a:endParaRPr lang="en-US"/>
          </a:p>
        </p:txBody>
      </p:sp>
    </p:spTree>
    <p:extLst>
      <p:ext uri="{BB962C8B-B14F-4D97-AF65-F5344CB8AC3E}">
        <p14:creationId xmlns:p14="http://schemas.microsoft.com/office/powerpoint/2010/main" val="801460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C6DB-5956-F4BF-C4DD-FD1854A917C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604BFAB-EE80-523B-5FFD-79EFF0182C35}"/>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Text Placeholder 2">
            <a:extLst>
              <a:ext uri="{FF2B5EF4-FFF2-40B4-BE49-F238E27FC236}">
                <a16:creationId xmlns:a16="http://schemas.microsoft.com/office/drawing/2014/main" id="{E93B5F20-C525-7196-C45F-84B96B2221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baseline="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B39D1FD9-687D-BE7D-2CD3-9F2ED7DE44CD}"/>
              </a:ext>
            </a:extLst>
          </p:cNvPr>
          <p:cNvSpPr>
            <a:spLocks noGrp="1"/>
          </p:cNvSpPr>
          <p:nvPr>
            <p:ph sz="half" idx="2"/>
          </p:nvPr>
        </p:nvSpPr>
        <p:spPr>
          <a:xfrm>
            <a:off x="839788" y="2505075"/>
            <a:ext cx="5157787" cy="368458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EAB5516A-E46C-1137-220B-9B3D9FFC26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baseline="0">
                <a:latin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5">
            <a:extLst>
              <a:ext uri="{FF2B5EF4-FFF2-40B4-BE49-F238E27FC236}">
                <a16:creationId xmlns:a16="http://schemas.microsoft.com/office/drawing/2014/main" id="{2E9D1CF5-B958-623A-4C2E-EDF93E83DD14}"/>
              </a:ext>
            </a:extLst>
          </p:cNvPr>
          <p:cNvSpPr>
            <a:spLocks noGrp="1"/>
          </p:cNvSpPr>
          <p:nvPr>
            <p:ph sz="quarter" idx="4"/>
          </p:nvPr>
        </p:nvSpPr>
        <p:spPr>
          <a:xfrm>
            <a:off x="6172200" y="2505075"/>
            <a:ext cx="5183188" cy="368458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730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D1DE-2DCB-61AD-399F-54CEF127DC4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C22E24A-B2CE-8E5B-939E-A782B29FBA1D}"/>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Content Placeholder 2">
            <a:extLst>
              <a:ext uri="{FF2B5EF4-FFF2-40B4-BE49-F238E27FC236}">
                <a16:creationId xmlns:a16="http://schemas.microsoft.com/office/drawing/2014/main" id="{63701639-BA5C-64DD-291D-8334F0EAB441}"/>
              </a:ext>
            </a:extLst>
          </p:cNvPr>
          <p:cNvSpPr>
            <a:spLocks noGrp="1"/>
          </p:cNvSpPr>
          <p:nvPr>
            <p:ph sz="half" idx="1"/>
          </p:nvPr>
        </p:nvSpPr>
        <p:spPr>
          <a:xfrm>
            <a:off x="838200" y="1825625"/>
            <a:ext cx="5181600" cy="435133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F2CAA59-DB4D-B040-36A6-EEEE7EF5E8CE}"/>
              </a:ext>
            </a:extLst>
          </p:cNvPr>
          <p:cNvSpPr>
            <a:spLocks noGrp="1"/>
          </p:cNvSpPr>
          <p:nvPr>
            <p:ph sz="half" idx="2"/>
          </p:nvPr>
        </p:nvSpPr>
        <p:spPr>
          <a:xfrm>
            <a:off x="6172200" y="1825625"/>
            <a:ext cx="5181600" cy="435133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9282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8C85B-5A9D-2BED-6FB8-304A10F21AF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DD63D4F-C812-23E5-125F-CAD93744D93E}"/>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Text Placeholder 11">
            <a:extLst>
              <a:ext uri="{FF2B5EF4-FFF2-40B4-BE49-F238E27FC236}">
                <a16:creationId xmlns:a16="http://schemas.microsoft.com/office/drawing/2014/main" id="{B092A0D2-026B-97A4-E7B4-0DCDD46E4E29}"/>
              </a:ext>
            </a:extLst>
          </p:cNvPr>
          <p:cNvSpPr>
            <a:spLocks noGrp="1"/>
          </p:cNvSpPr>
          <p:nvPr>
            <p:ph type="body" sz="quarter" idx="13"/>
          </p:nvPr>
        </p:nvSpPr>
        <p:spPr>
          <a:xfrm>
            <a:off x="571500" y="1752601"/>
            <a:ext cx="11049000" cy="457200"/>
          </a:xfrm>
          <a:prstGeom prst="rect">
            <a:avLst/>
          </a:prstGeom>
        </p:spPr>
        <p:txBody>
          <a:bodyPr/>
          <a:lstStyle>
            <a:lvl1pPr marL="0" indent="0">
              <a:lnSpc>
                <a:spcPct val="90000"/>
              </a:lnSpc>
              <a:buNone/>
              <a:defRPr sz="2200" baseline="0">
                <a:latin typeface="Roboto" panose="02000000000000000000" pitchFamily="2" charset="0"/>
              </a:defRPr>
            </a:lvl1pPr>
            <a:lvl2pPr marL="227012" indent="0">
              <a:buNone/>
              <a:defRPr/>
            </a:lvl2pPr>
            <a:lvl3pPr marL="460375" indent="0">
              <a:buNone/>
              <a:defRPr/>
            </a:lvl3pPr>
            <a:lvl4pPr marL="625475" indent="0">
              <a:buNone/>
              <a:defRPr/>
            </a:lvl4pPr>
            <a:lvl5pPr marL="798513" indent="0">
              <a:buNone/>
              <a:defRPr/>
            </a:lvl5pPr>
          </a:lstStyle>
          <a:p>
            <a:pPr lvl="0"/>
            <a:r>
              <a:rPr lang="en-US"/>
              <a:t>Click to edit Master text styles</a:t>
            </a:r>
          </a:p>
        </p:txBody>
      </p:sp>
      <p:sp>
        <p:nvSpPr>
          <p:cNvPr id="5" name="Content Placeholder 2">
            <a:extLst>
              <a:ext uri="{FF2B5EF4-FFF2-40B4-BE49-F238E27FC236}">
                <a16:creationId xmlns:a16="http://schemas.microsoft.com/office/drawing/2014/main" id="{BB337EE5-EF7A-5BE0-B7AB-AC82FDD39B21}"/>
              </a:ext>
            </a:extLst>
          </p:cNvPr>
          <p:cNvSpPr>
            <a:spLocks noGrp="1"/>
          </p:cNvSpPr>
          <p:nvPr>
            <p:ph sz="half" idx="1"/>
          </p:nvPr>
        </p:nvSpPr>
        <p:spPr>
          <a:xfrm>
            <a:off x="571500" y="2933701"/>
            <a:ext cx="4470400" cy="2956459"/>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D1B274D4-9754-F104-FA44-E517DDAC26C2}"/>
              </a:ext>
            </a:extLst>
          </p:cNvPr>
          <p:cNvSpPr>
            <a:spLocks noGrp="1"/>
          </p:cNvSpPr>
          <p:nvPr>
            <p:ph sz="half" idx="2"/>
          </p:nvPr>
        </p:nvSpPr>
        <p:spPr>
          <a:xfrm>
            <a:off x="6210301" y="2933701"/>
            <a:ext cx="4470399" cy="2956459"/>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626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894C88-C90A-86DB-BA8A-FA790C087CAC}"/>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Round Single Corner Rectangle 3">
            <a:extLst>
              <a:ext uri="{FF2B5EF4-FFF2-40B4-BE49-F238E27FC236}">
                <a16:creationId xmlns:a16="http://schemas.microsoft.com/office/drawing/2014/main" id="{95489033-7470-87C4-0DC1-22BDFB78DFF4}"/>
              </a:ext>
            </a:extLst>
          </p:cNvPr>
          <p:cNvSpPr/>
          <p:nvPr userDrawn="1"/>
        </p:nvSpPr>
        <p:spPr>
          <a:xfrm>
            <a:off x="0" y="2851484"/>
            <a:ext cx="4769153" cy="4006516"/>
          </a:xfrm>
          <a:prstGeom prst="round1Rect">
            <a:avLst/>
          </a:prstGeom>
          <a:solidFill>
            <a:srgbClr val="25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Title 1">
            <a:extLst>
              <a:ext uri="{FF2B5EF4-FFF2-40B4-BE49-F238E27FC236}">
                <a16:creationId xmlns:a16="http://schemas.microsoft.com/office/drawing/2014/main" id="{CE764399-6CC8-732D-E98B-C93EA2B74689}"/>
              </a:ext>
            </a:extLst>
          </p:cNvPr>
          <p:cNvSpPr>
            <a:spLocks noGrp="1"/>
          </p:cNvSpPr>
          <p:nvPr>
            <p:ph type="title"/>
          </p:nvPr>
        </p:nvSpPr>
        <p:spPr>
          <a:xfrm>
            <a:off x="400050" y="3730337"/>
            <a:ext cx="3881005" cy="9906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16569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32255B-27B6-6D61-EFC8-1EF09316D2CA}"/>
              </a:ext>
            </a:extLst>
          </p:cNvPr>
          <p:cNvSpPr>
            <a:spLocks noGrp="1"/>
          </p:cNvSpPr>
          <p:nvPr>
            <p:ph type="sldNum" sz="quarter" idx="10"/>
          </p:nvPr>
        </p:nvSpPr>
        <p:spPr/>
        <p:txBody>
          <a:bodyPr/>
          <a:lstStyle/>
          <a:p>
            <a:fld id="{CD64DF6F-19FD-494D-8653-7F2D4BCDE65E}" type="slidenum">
              <a:rPr lang="en-US" smtClean="0"/>
              <a:pPr/>
              <a:t>‹#›</a:t>
            </a:fld>
            <a:endParaRPr lang="en-US"/>
          </a:p>
        </p:txBody>
      </p:sp>
      <p:sp>
        <p:nvSpPr>
          <p:cNvPr id="4" name="Rectangle 3">
            <a:extLst>
              <a:ext uri="{FF2B5EF4-FFF2-40B4-BE49-F238E27FC236}">
                <a16:creationId xmlns:a16="http://schemas.microsoft.com/office/drawing/2014/main" id="{BD1EFD4D-4970-DC98-BA33-CEDE5DF37F4A}"/>
              </a:ext>
            </a:extLst>
          </p:cNvPr>
          <p:cNvSpPr/>
          <p:nvPr userDrawn="1"/>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3628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D1DE-2DCB-61AD-399F-54CEF127DC4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C22E24A-B2CE-8E5B-939E-A782B29FBA1D}"/>
              </a:ext>
            </a:extLst>
          </p:cNvPr>
          <p:cNvSpPr>
            <a:spLocks noGrp="1"/>
          </p:cNvSpPr>
          <p:nvPr>
            <p:ph type="sldNum" sz="quarter" idx="10"/>
          </p:nvPr>
        </p:nvSpPr>
        <p:spPr/>
        <p:txBody>
          <a:bodyPr/>
          <a:lstStyle/>
          <a:p>
            <a:fld id="{15018E6D-1845-45E1-BC6F-16785FF7C550}" type="slidenum">
              <a:rPr lang="en-US" smtClean="0"/>
              <a:pPr/>
              <a:t>‹#›</a:t>
            </a:fld>
            <a:endParaRPr lang="en-US"/>
          </a:p>
        </p:txBody>
      </p:sp>
      <p:sp>
        <p:nvSpPr>
          <p:cNvPr id="4" name="Content Placeholder 2">
            <a:extLst>
              <a:ext uri="{FF2B5EF4-FFF2-40B4-BE49-F238E27FC236}">
                <a16:creationId xmlns:a16="http://schemas.microsoft.com/office/drawing/2014/main" id="{63701639-BA5C-64DD-291D-8334F0EAB441}"/>
              </a:ext>
            </a:extLst>
          </p:cNvPr>
          <p:cNvSpPr>
            <a:spLocks noGrp="1"/>
          </p:cNvSpPr>
          <p:nvPr>
            <p:ph sz="half" idx="1"/>
          </p:nvPr>
        </p:nvSpPr>
        <p:spPr>
          <a:xfrm>
            <a:off x="838200" y="1825625"/>
            <a:ext cx="5181600" cy="435133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3F2CAA59-DB4D-B040-36A6-EEEE7EF5E8CE}"/>
              </a:ext>
            </a:extLst>
          </p:cNvPr>
          <p:cNvSpPr>
            <a:spLocks noGrp="1"/>
          </p:cNvSpPr>
          <p:nvPr>
            <p:ph sz="half" idx="2"/>
          </p:nvPr>
        </p:nvSpPr>
        <p:spPr>
          <a:xfrm>
            <a:off x="6172200" y="1825625"/>
            <a:ext cx="5181600" cy="4351338"/>
          </a:xfrm>
          <a:prstGeom prst="rect">
            <a:avLst/>
          </a:prstGeom>
        </p:spPr>
        <p:txBody>
          <a:bodyPr/>
          <a:lstStyle>
            <a:lvl1pPr>
              <a:defRPr baseline="0">
                <a:latin typeface="Roboto" panose="02000000000000000000" pitchFamily="2" charset="0"/>
              </a:defRPr>
            </a:lvl1pPr>
            <a:lvl2pPr>
              <a:defRPr baseline="0">
                <a:latin typeface="Roboto" panose="02000000000000000000" pitchFamily="2" charset="0"/>
              </a:defRPr>
            </a:lvl2pPr>
            <a:lvl3pPr>
              <a:defRPr baseline="0">
                <a:latin typeface="Roboto" panose="02000000000000000000" pitchFamily="2" charset="0"/>
              </a:defRPr>
            </a:lvl3pPr>
            <a:lvl4pPr>
              <a:defRPr baseline="0">
                <a:latin typeface="Roboto" panose="02000000000000000000" pitchFamily="2" charset="0"/>
              </a:defRPr>
            </a:lvl4pPr>
            <a:lvl5pPr>
              <a:defRPr baseline="0">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349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55BDD-3EC9-5C86-5F8B-CEC4B178C8E4}"/>
              </a:ext>
            </a:extLst>
          </p:cNvPr>
          <p:cNvSpPr>
            <a:spLocks noGrp="1"/>
          </p:cNvSpPr>
          <p:nvPr>
            <p:ph type="dt" sz="half" idx="10"/>
          </p:nvPr>
        </p:nvSpPr>
        <p:spPr/>
        <p:txBody>
          <a:bodyPr/>
          <a:lstStyle/>
          <a:p>
            <a:fld id="{F0043610-D142-EA4C-B72F-D8C0A19FA35F}" type="datetimeFigureOut">
              <a:rPr lang="en-US" smtClean="0"/>
              <a:t>7/11/2025</a:t>
            </a:fld>
            <a:endParaRPr lang="en-US"/>
          </a:p>
        </p:txBody>
      </p:sp>
      <p:sp>
        <p:nvSpPr>
          <p:cNvPr id="3" name="Footer Placeholder 2">
            <a:extLst>
              <a:ext uri="{FF2B5EF4-FFF2-40B4-BE49-F238E27FC236}">
                <a16:creationId xmlns:a16="http://schemas.microsoft.com/office/drawing/2014/main" id="{09D91140-EC3B-1C1D-336B-22911585A3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0B188A-F4FC-F777-E966-A16964CF466D}"/>
              </a:ext>
            </a:extLst>
          </p:cNvPr>
          <p:cNvSpPr>
            <a:spLocks noGrp="1"/>
          </p:cNvSpPr>
          <p:nvPr>
            <p:ph type="sldNum" sz="quarter" idx="12"/>
          </p:nvPr>
        </p:nvSpPr>
        <p:spPr/>
        <p:txBody>
          <a:bodyPr/>
          <a:lstStyle/>
          <a:p>
            <a:fld id="{FB313527-CBB7-2E49-81C6-DF15D9E04B33}" type="slidenum">
              <a:rPr lang="en-US" smtClean="0"/>
              <a:t>‹#›</a:t>
            </a:fld>
            <a:endParaRPr lang="en-US"/>
          </a:p>
        </p:txBody>
      </p:sp>
    </p:spTree>
    <p:extLst>
      <p:ext uri="{BB962C8B-B14F-4D97-AF65-F5344CB8AC3E}">
        <p14:creationId xmlns:p14="http://schemas.microsoft.com/office/powerpoint/2010/main" val="358887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5270-F0A7-41DD-AB7A-83D81B515BC4}"/>
              </a:ext>
            </a:extLst>
          </p:cNvPr>
          <p:cNvSpPr>
            <a:spLocks noGrp="1"/>
          </p:cNvSpPr>
          <p:nvPr>
            <p:ph type="title"/>
          </p:nvPr>
        </p:nvSpPr>
        <p:spPr/>
        <p:txBody>
          <a:bodyPr/>
          <a:lstStyle/>
          <a:p>
            <a:r>
              <a:rPr lang="en-US"/>
              <a:t>Click to edit Master title style</a:t>
            </a:r>
          </a:p>
        </p:txBody>
      </p:sp>
      <p:sp>
        <p:nvSpPr>
          <p:cNvPr id="6" name="Text Placeholder 11">
            <a:extLst>
              <a:ext uri="{FF2B5EF4-FFF2-40B4-BE49-F238E27FC236}">
                <a16:creationId xmlns:a16="http://schemas.microsoft.com/office/drawing/2014/main" id="{C8E43266-992D-58F3-73FE-E38797027945}"/>
              </a:ext>
            </a:extLst>
          </p:cNvPr>
          <p:cNvSpPr>
            <a:spLocks noGrp="1"/>
          </p:cNvSpPr>
          <p:nvPr>
            <p:ph type="body" sz="quarter" idx="13"/>
          </p:nvPr>
        </p:nvSpPr>
        <p:spPr>
          <a:xfrm>
            <a:off x="571500" y="1752601"/>
            <a:ext cx="11049000" cy="457200"/>
          </a:xfrm>
        </p:spPr>
        <p:txBody>
          <a:bodyPr/>
          <a:lstStyle>
            <a:lvl1pPr marL="0" indent="0">
              <a:lnSpc>
                <a:spcPct val="90000"/>
              </a:lnSpc>
              <a:buNone/>
              <a:defRPr sz="2200"/>
            </a:lvl1pPr>
            <a:lvl2pPr marL="227012" indent="0">
              <a:buNone/>
              <a:defRPr/>
            </a:lvl2pPr>
            <a:lvl3pPr marL="460375" indent="0">
              <a:buNone/>
              <a:defRPr/>
            </a:lvl3pPr>
            <a:lvl4pPr marL="625475" indent="0">
              <a:buNone/>
              <a:defRPr/>
            </a:lvl4pPr>
            <a:lvl5pPr marL="798513" indent="0">
              <a:buNone/>
              <a:defRPr/>
            </a:lvl5pPr>
          </a:lstStyle>
          <a:p>
            <a:pPr lvl="0"/>
            <a:r>
              <a:rPr lang="en-US"/>
              <a:t>Click to edit Master text styles</a:t>
            </a:r>
          </a:p>
        </p:txBody>
      </p:sp>
      <p:sp>
        <p:nvSpPr>
          <p:cNvPr id="7" name="Date Placeholder 6">
            <a:extLst>
              <a:ext uri="{FF2B5EF4-FFF2-40B4-BE49-F238E27FC236}">
                <a16:creationId xmlns:a16="http://schemas.microsoft.com/office/drawing/2014/main" id="{C9F6B6E0-7C6E-4B17-A633-3073EAE2F852}"/>
              </a:ext>
              <a:ext uri="{C183D7F6-B498-43B3-948B-1728B52AA6E4}">
                <adec:decorative xmlns:adec="http://schemas.microsoft.com/office/drawing/2017/decorative" val="1"/>
              </a:ext>
            </a:extLst>
          </p:cNvPr>
          <p:cNvSpPr>
            <a:spLocks noGrp="1"/>
          </p:cNvSpPr>
          <p:nvPr>
            <p:ph type="dt" sz="half" idx="10"/>
          </p:nvPr>
        </p:nvSpPr>
        <p:spPr/>
        <p:txBody>
          <a:bodyPr/>
          <a:lstStyle/>
          <a:p>
            <a:fld id="{8549838B-8FB6-4A1D-8FF7-A75B50B468EC}" type="datetimeyyyy">
              <a:rPr lang="en-US" smtClean="0"/>
              <a:t>2025</a:t>
            </a:fld>
            <a:endParaRPr lang="en-US"/>
          </a:p>
        </p:txBody>
      </p:sp>
      <p:sp>
        <p:nvSpPr>
          <p:cNvPr id="8" name="Footer Placeholder 7">
            <a:extLst>
              <a:ext uri="{FF2B5EF4-FFF2-40B4-BE49-F238E27FC236}">
                <a16:creationId xmlns:a16="http://schemas.microsoft.com/office/drawing/2014/main" id="{59D9042D-6A38-4BB0-9C68-8B691AEB356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Slalom. All Rights Reserved. Proprietary and Confidential.</a:t>
            </a:r>
          </a:p>
        </p:txBody>
      </p:sp>
      <p:sp>
        <p:nvSpPr>
          <p:cNvPr id="9" name="Slide Number Placeholder 8">
            <a:extLst>
              <a:ext uri="{FF2B5EF4-FFF2-40B4-BE49-F238E27FC236}">
                <a16:creationId xmlns:a16="http://schemas.microsoft.com/office/drawing/2014/main" id="{87C00F53-14B3-42D2-97CB-017D015B001D}"/>
              </a:ext>
              <a:ext uri="{C183D7F6-B498-43B3-948B-1728B52AA6E4}">
                <adec:decorative xmlns:adec="http://schemas.microsoft.com/office/drawing/2017/decorative" val="1"/>
              </a:ext>
            </a:extLst>
          </p:cNvPr>
          <p:cNvSpPr>
            <a:spLocks noGrp="1"/>
          </p:cNvSpPr>
          <p:nvPr>
            <p:ph type="sldNum" sz="quarter" idx="12"/>
          </p:nvPr>
        </p:nvSpPr>
        <p:spPr/>
        <p:txBody>
          <a:bodyPr/>
          <a:lstStyle/>
          <a:p>
            <a:fld id="{B2643E34-DC33-45ED-8E33-EC0D5991E9A4}" type="slidenum">
              <a:rPr lang="en-US" smtClean="0"/>
              <a:pPr/>
              <a:t>‹#›</a:t>
            </a:fld>
            <a:endParaRPr lang="en-US"/>
          </a:p>
        </p:txBody>
      </p:sp>
    </p:spTree>
    <p:extLst>
      <p:ext uri="{BB962C8B-B14F-4D97-AF65-F5344CB8AC3E}">
        <p14:creationId xmlns:p14="http://schemas.microsoft.com/office/powerpoint/2010/main" val="238115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98349-3039-AE1B-ED02-F1F6182DCA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EBC13E-794B-DB43-AF66-8C73536169F8}" type="datetimeFigureOut">
              <a:rPr kumimoji="0" lang="en-US" sz="1800" b="0" i="0" u="none" strike="noStrike" kern="1200" cap="none" spc="0" normalizeH="0" baseline="0" noProof="0" smtClean="0">
                <a:ln>
                  <a:noFill/>
                </a:ln>
                <a:solidFill>
                  <a:srgbClr val="000000"/>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7/11/2025</a:t>
            </a:fld>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3" name="Footer Placeholder 2">
            <a:extLst>
              <a:ext uri="{FF2B5EF4-FFF2-40B4-BE49-F238E27FC236}">
                <a16:creationId xmlns:a16="http://schemas.microsoft.com/office/drawing/2014/main" id="{23CC2879-2741-506A-04FF-10568BD5C11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D2F100FA-518D-3010-F58C-18D3BCF79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AC81-9C99-BE4C-A627-F186DF233835}" type="slidenum">
              <a:rPr kumimoji="0" lang="en-US" sz="800" b="0" i="0" u="none" strike="noStrike" kern="1200" cap="none" spc="0" normalizeH="0" baseline="0" noProof="0" smtClean="0">
                <a:ln>
                  <a:noFill/>
                </a:ln>
                <a:solidFill>
                  <a:srgbClr val="505046"/>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505046"/>
              </a:solidFill>
              <a:effectLst/>
              <a:uLnTx/>
              <a:uFillTx/>
              <a:latin typeface="Avenir Next LT Pro"/>
              <a:ea typeface="+mn-ea"/>
              <a:cs typeface="+mn-cs"/>
            </a:endParaRPr>
          </a:p>
        </p:txBody>
      </p:sp>
      <p:sp>
        <p:nvSpPr>
          <p:cNvPr id="5" name="Rectangle 4">
            <a:extLst>
              <a:ext uri="{FF2B5EF4-FFF2-40B4-BE49-F238E27FC236}">
                <a16:creationId xmlns:a16="http://schemas.microsoft.com/office/drawing/2014/main" id="{D5A44C09-B851-2850-315E-E68F0CF0485C}"/>
              </a:ext>
            </a:extLst>
          </p:cNvPr>
          <p:cNvSpPr/>
          <p:nvPr userDrawn="1"/>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E3D0EA99-5E47-8571-D6BE-B93C41991B66}"/>
              </a:ext>
            </a:extLst>
          </p:cNvPr>
          <p:cNvSpPr>
            <a:spLocks noGrp="1"/>
          </p:cNvSpPr>
          <p:nvPr>
            <p:ph type="title"/>
          </p:nvPr>
        </p:nvSpPr>
        <p:spPr>
          <a:xfrm>
            <a:off x="196180" y="0"/>
            <a:ext cx="5035079" cy="638731"/>
          </a:xfrm>
        </p:spPr>
        <p:txBody>
          <a:bodyPr anchor="b">
            <a:normAutofit/>
          </a:bodyPr>
          <a:lstStyle>
            <a:lvl1pPr>
              <a:lnSpc>
                <a:spcPct val="100000"/>
              </a:lnSpc>
              <a:defRPr sz="2800" b="1" baseline="0">
                <a:latin typeface="Roboto" panose="02000000000000000000" pitchFamily="2" charset="0"/>
              </a:defRPr>
            </a:lvl1pPr>
          </a:lstStyle>
          <a:p>
            <a:r>
              <a:rPr lang="en-US"/>
              <a:t>Click to edit Master title style</a:t>
            </a:r>
          </a:p>
        </p:txBody>
      </p:sp>
      <p:sp>
        <p:nvSpPr>
          <p:cNvPr id="10" name="Text Placeholder 3">
            <a:extLst>
              <a:ext uri="{FF2B5EF4-FFF2-40B4-BE49-F238E27FC236}">
                <a16:creationId xmlns:a16="http://schemas.microsoft.com/office/drawing/2014/main" id="{B21F248B-88D7-3538-0513-DB198EFB4326}"/>
              </a:ext>
            </a:extLst>
          </p:cNvPr>
          <p:cNvSpPr>
            <a:spLocks noGrp="1"/>
          </p:cNvSpPr>
          <p:nvPr>
            <p:ph type="body" sz="half" idx="2"/>
          </p:nvPr>
        </p:nvSpPr>
        <p:spPr>
          <a:xfrm>
            <a:off x="243681" y="2280062"/>
            <a:ext cx="4365659" cy="3588926"/>
          </a:xfrm>
        </p:spPr>
        <p:txBody>
          <a:bodyPr/>
          <a:lstStyle>
            <a:lvl1pPr marL="0" indent="0">
              <a:buNone/>
              <a:defRPr sz="1600" baseline="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F7D94DA1-84A4-7C2B-B527-6DC72FCB8C44}"/>
              </a:ext>
            </a:extLst>
          </p:cNvPr>
          <p:cNvSpPr>
            <a:spLocks noGrp="1"/>
          </p:cNvSpPr>
          <p:nvPr>
            <p:ph type="body" sz="half" idx="13"/>
          </p:nvPr>
        </p:nvSpPr>
        <p:spPr>
          <a:xfrm>
            <a:off x="196180" y="696045"/>
            <a:ext cx="4365659" cy="521525"/>
          </a:xfrm>
        </p:spPr>
        <p:txBody>
          <a:bodyPr/>
          <a:lstStyle>
            <a:lvl1pPr marL="0" indent="0">
              <a:buNone/>
              <a:defRPr sz="1600" baseline="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92609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29B43-3E99-E1F0-7D49-172939291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BAEF79-863A-829C-BF36-CC6BACB8A6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03F1F-7CCF-258B-D343-A8DD6DBDCB1F}"/>
              </a:ext>
            </a:extLst>
          </p:cNvPr>
          <p:cNvSpPr>
            <a:spLocks noGrp="1"/>
          </p:cNvSpPr>
          <p:nvPr>
            <p:ph type="dt" sz="half" idx="10"/>
          </p:nvPr>
        </p:nvSpPr>
        <p:spPr/>
        <p:txBody>
          <a:body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8020189C-0CFB-83EB-887F-0C0E982A8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E3E38-0476-49BE-589C-47DBA0FAD488}"/>
              </a:ext>
            </a:extLst>
          </p:cNvPr>
          <p:cNvSpPr>
            <a:spLocks noGrp="1"/>
          </p:cNvSpPr>
          <p:nvPr>
            <p:ph type="sldNum" sz="quarter" idx="12"/>
          </p:nvPr>
        </p:nvSpPr>
        <p:spPr/>
        <p:txBody>
          <a:bodyPr/>
          <a:lstStyle/>
          <a:p>
            <a:fld id="{B826AC81-9C99-BE4C-A627-F186DF233835}" type="slidenum">
              <a:rPr lang="en-US" smtClean="0"/>
              <a:t>‹#›</a:t>
            </a:fld>
            <a:endParaRPr lang="en-US"/>
          </a:p>
        </p:txBody>
      </p:sp>
    </p:spTree>
    <p:extLst>
      <p:ext uri="{BB962C8B-B14F-4D97-AF65-F5344CB8AC3E}">
        <p14:creationId xmlns:p14="http://schemas.microsoft.com/office/powerpoint/2010/main" val="266876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ags" Target="../tags/tag2.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image" Target="../media/image2.png"/><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emf"/><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FBA51-83A7-418F-9111-FF640E9D135D}"/>
              </a:ext>
            </a:extLst>
          </p:cNvPr>
          <p:cNvSpPr>
            <a:spLocks noGrp="1"/>
          </p:cNvSpPr>
          <p:nvPr>
            <p:ph type="title"/>
          </p:nvPr>
        </p:nvSpPr>
        <p:spPr>
          <a:xfrm>
            <a:off x="571500" y="571501"/>
            <a:ext cx="11049000" cy="990600"/>
          </a:xfrm>
          <a:prstGeom prst="rect">
            <a:avLst/>
          </a:prstGeom>
        </p:spPr>
        <p:txBody>
          <a:bodyPr vert="horz" lIns="0" tIns="0" rIns="0" bIns="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BBB351C1-F417-4576-B405-26A2525BAB69}"/>
              </a:ext>
              <a:ext uri="{C183D7F6-B498-43B3-948B-1728B52AA6E4}">
                <adec:decorative xmlns:adec="http://schemas.microsoft.com/office/drawing/2017/decorative" val="1"/>
              </a:ext>
            </a:extLst>
          </p:cNvPr>
          <p:cNvSpPr>
            <a:spLocks noGrp="1"/>
          </p:cNvSpPr>
          <p:nvPr>
            <p:ph type="sldNum" sz="quarter" idx="4"/>
          </p:nvPr>
        </p:nvSpPr>
        <p:spPr>
          <a:xfrm>
            <a:off x="11277601" y="6503670"/>
            <a:ext cx="342898" cy="137160"/>
          </a:xfrm>
          <a:prstGeom prst="rect">
            <a:avLst/>
          </a:prstGeom>
        </p:spPr>
        <p:txBody>
          <a:bodyPr vert="horz" lIns="0" tIns="0" rIns="0" bIns="0" rtlCol="0" anchor="b"/>
          <a:lstStyle>
            <a:lvl1pPr algn="r">
              <a:defRPr sz="800">
                <a:solidFill>
                  <a:schemeClr val="tx2"/>
                </a:solidFill>
              </a:defRPr>
            </a:lvl1pPr>
          </a:lstStyle>
          <a:p>
            <a:fld id="{15018E6D-1845-45E1-BC6F-16785FF7C550}" type="slidenum">
              <a:rPr lang="en-US" smtClean="0"/>
              <a:pPr/>
              <a:t>‹#›</a:t>
            </a:fld>
            <a:endParaRPr lang="en-US"/>
          </a:p>
        </p:txBody>
      </p:sp>
      <p:graphicFrame>
        <p:nvGraphicFramePr>
          <p:cNvPr id="7" name="think-cell data - do not delete" hidden="1">
            <a:extLst>
              <a:ext uri="{FF2B5EF4-FFF2-40B4-BE49-F238E27FC236}">
                <a16:creationId xmlns:a16="http://schemas.microsoft.com/office/drawing/2014/main" id="{8B49BEA3-1568-928E-F1D0-B192B1624B0B}"/>
              </a:ext>
            </a:extLst>
          </p:cNvPr>
          <p:cNvGraphicFramePr>
            <a:graphicFrameLocks noChangeAspect="1"/>
          </p:cNvGraphicFramePr>
          <p:nvPr userDrawn="1">
            <p:custDataLst>
              <p:tags r:id="rId10"/>
            </p:custDataLst>
            <p:extLst>
              <p:ext uri="{D42A27DB-BD31-4B8C-83A1-F6EECF244321}">
                <p14:modId xmlns:p14="http://schemas.microsoft.com/office/powerpoint/2010/main" val="28027646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1" imgW="7772400" imgH="10058400" progId="TCLayout.ActiveDocument.1">
                  <p:embed/>
                </p:oleObj>
              </mc:Choice>
              <mc:Fallback>
                <p:oleObj name="think-cell Slide" r:id="rId11" imgW="7772400" imgH="10058400" progId="TCLayout.ActiveDocument.1">
                  <p:embed/>
                  <p:pic>
                    <p:nvPicPr>
                      <p:cNvPr id="7" name="think-cell data - do not delete" hidden="1">
                        <a:extLst>
                          <a:ext uri="{FF2B5EF4-FFF2-40B4-BE49-F238E27FC236}">
                            <a16:creationId xmlns:a16="http://schemas.microsoft.com/office/drawing/2014/main" id="{8B49BEA3-1568-928E-F1D0-B192B1624B0B}"/>
                          </a:ext>
                        </a:extLst>
                      </p:cNvPr>
                      <p:cNvPicPr/>
                      <p:nvPr/>
                    </p:nvPicPr>
                    <p:blipFill>
                      <a:blip r:embed="rId12"/>
                      <a:stretch>
                        <a:fillRect/>
                      </a:stretch>
                    </p:blipFill>
                    <p:spPr>
                      <a:xfrm>
                        <a:off x="1588" y="1588"/>
                        <a:ext cx="1227" cy="1588"/>
                      </a:xfrm>
                      <a:prstGeom prst="rect">
                        <a:avLst/>
                      </a:prstGeom>
                    </p:spPr>
                  </p:pic>
                </p:oleObj>
              </mc:Fallback>
            </mc:AlternateContent>
          </a:graphicData>
        </a:graphic>
      </p:graphicFrame>
      <p:pic>
        <p:nvPicPr>
          <p:cNvPr id="4" name="Picture 2" descr="Florida Government and Department seals (U.S.)">
            <a:extLst>
              <a:ext uri="{FF2B5EF4-FFF2-40B4-BE49-F238E27FC236}">
                <a16:creationId xmlns:a16="http://schemas.microsoft.com/office/drawing/2014/main" id="{5373BBA8-B16A-9814-AEA4-7ED8508B73E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617786" y="217170"/>
            <a:ext cx="1002713" cy="1002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un and clouds with a map in the background&#10;&#10;AI-generated content may be incorrect.">
            <a:extLst>
              <a:ext uri="{FF2B5EF4-FFF2-40B4-BE49-F238E27FC236}">
                <a16:creationId xmlns:a16="http://schemas.microsoft.com/office/drawing/2014/main" id="{7B3F5C64-15F3-34B6-DB97-45FA2FBD3ECB}"/>
              </a:ext>
            </a:extLst>
          </p:cNvPr>
          <p:cNvPicPr>
            <a:picLocks noChangeAspect="1"/>
          </p:cNvPicPr>
          <p:nvPr userDrawn="1"/>
        </p:nvPicPr>
        <p:blipFill>
          <a:blip r:embed="rId14"/>
          <a:stretch>
            <a:fillRect/>
          </a:stretch>
        </p:blipFill>
        <p:spPr>
          <a:xfrm>
            <a:off x="95294" y="5886808"/>
            <a:ext cx="911704" cy="872867"/>
          </a:xfrm>
          <a:prstGeom prst="rect">
            <a:avLst/>
          </a:prstGeom>
        </p:spPr>
      </p:pic>
    </p:spTree>
    <p:extLst>
      <p:ext uri="{BB962C8B-B14F-4D97-AF65-F5344CB8AC3E}">
        <p14:creationId xmlns:p14="http://schemas.microsoft.com/office/powerpoint/2010/main" val="215208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01" r:id="rId7"/>
    <p:sldLayoutId id="2147483714" r:id="rId8"/>
  </p:sldLayoutIdLst>
  <p:txStyles>
    <p:titleStyle>
      <a:lvl1pPr algn="l" defTabSz="914400" rtl="0" eaLnBrk="1" latinLnBrk="0" hangingPunct="1">
        <a:lnSpc>
          <a:spcPct val="90000"/>
        </a:lnSpc>
        <a:spcBef>
          <a:spcPct val="0"/>
        </a:spcBef>
        <a:buNone/>
        <a:defRPr sz="3200" b="1" kern="1200" baseline="0">
          <a:solidFill>
            <a:schemeClr val="tx1"/>
          </a:solidFill>
          <a:latin typeface="Roboto" panose="02000000000000000000" pitchFamily="2" charset="0"/>
          <a:ea typeface="+mj-ea"/>
          <a:cs typeface="+mj-cs"/>
        </a:defRPr>
      </a:lvl1pPr>
    </p:titleStyle>
    <p:bodyStyle>
      <a:lvl1pPr marL="227013" indent="-227013" algn="l" defTabSz="914400" rtl="0" eaLnBrk="1" latinLnBrk="0" hangingPunct="1">
        <a:lnSpc>
          <a:spcPct val="110000"/>
        </a:lnSpc>
        <a:spcBef>
          <a:spcPts val="0"/>
        </a:spcBef>
        <a:spcAft>
          <a:spcPts val="1000"/>
        </a:spcAft>
        <a:buFont typeface="Avenir Next LT Pro" panose="020B0504020202020204" pitchFamily="34" charset="0"/>
        <a:buChar char="•"/>
        <a:defRPr sz="1400" kern="1200">
          <a:solidFill>
            <a:schemeClr val="tx1"/>
          </a:solidFill>
          <a:latin typeface="+mn-lt"/>
          <a:ea typeface="+mn-ea"/>
          <a:cs typeface="+mn-cs"/>
        </a:defRPr>
      </a:lvl1pPr>
      <a:lvl2pPr marL="460375" indent="-233363" algn="l" defTabSz="914400" rtl="0" eaLnBrk="1" latinLnBrk="0" hangingPunct="1">
        <a:lnSpc>
          <a:spcPct val="110000"/>
        </a:lnSpc>
        <a:spcBef>
          <a:spcPts val="0"/>
        </a:spcBef>
        <a:spcAft>
          <a:spcPts val="600"/>
        </a:spcAft>
        <a:buFont typeface="Avenir Next LT Pro" panose="020B0504020202020204" pitchFamily="34" charset="0"/>
        <a:buChar char="−"/>
        <a:defRPr sz="1200" kern="1200">
          <a:solidFill>
            <a:schemeClr val="tx1"/>
          </a:solidFill>
          <a:latin typeface="+mn-lt"/>
          <a:ea typeface="+mn-ea"/>
          <a:cs typeface="+mn-cs"/>
        </a:defRPr>
      </a:lvl2pPr>
      <a:lvl3pPr marL="625475" indent="-16510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3pPr>
      <a:lvl4pPr marL="798513" indent="-173038"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4pPr>
      <a:lvl5pPr marL="969963" indent="-17145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808">
          <p15:clr>
            <a:srgbClr val="A4A3A4"/>
          </p15:clr>
        </p15:guide>
        <p15:guide id="5" pos="952">
          <p15:clr>
            <a:srgbClr val="A4A3A4"/>
          </p15:clr>
        </p15:guide>
        <p15:guide id="6" pos="1400">
          <p15:clr>
            <a:srgbClr val="A4A3A4"/>
          </p15:clr>
        </p15:guide>
        <p15:guide id="7" pos="1536">
          <p15:clr>
            <a:srgbClr val="A4A3A4"/>
          </p15:clr>
        </p15:guide>
        <p15:guide id="8" pos="1992">
          <p15:clr>
            <a:srgbClr val="A4A3A4"/>
          </p15:clr>
        </p15:guide>
        <p15:guide id="9" pos="2136">
          <p15:clr>
            <a:srgbClr val="A4A3A4"/>
          </p15:clr>
        </p15:guide>
        <p15:guide id="10" pos="2584">
          <p15:clr>
            <a:srgbClr val="5ACBF0"/>
          </p15:clr>
        </p15:guide>
        <p15:guide id="11" pos="2728">
          <p15:clr>
            <a:srgbClr val="5ACBF0"/>
          </p15:clr>
        </p15:guide>
        <p15:guide id="12" pos="3176">
          <p15:clr>
            <a:srgbClr val="A4A3A4"/>
          </p15:clr>
        </p15:guide>
        <p15:guide id="13" pos="3320">
          <p15:clr>
            <a:srgbClr val="A4A3A4"/>
          </p15:clr>
        </p15:guide>
        <p15:guide id="14" pos="3768">
          <p15:clr>
            <a:srgbClr val="FBAE40"/>
          </p15:clr>
        </p15:guide>
        <p15:guide id="15" pos="3912">
          <p15:clr>
            <a:srgbClr val="FBAE40"/>
          </p15:clr>
        </p15:guide>
        <p15:guide id="16" pos="4360">
          <p15:clr>
            <a:srgbClr val="A4A3A4"/>
          </p15:clr>
        </p15:guide>
        <p15:guide id="17" pos="4504">
          <p15:clr>
            <a:srgbClr val="A4A3A4"/>
          </p15:clr>
        </p15:guide>
        <p15:guide id="18" pos="4952">
          <p15:clr>
            <a:srgbClr val="5ACBF0"/>
          </p15:clr>
        </p15:guide>
        <p15:guide id="19" pos="5096">
          <p15:clr>
            <a:srgbClr val="5ACBF0"/>
          </p15:clr>
        </p15:guide>
        <p15:guide id="20" pos="5544">
          <p15:clr>
            <a:srgbClr val="A4A3A4"/>
          </p15:clr>
        </p15:guide>
        <p15:guide id="21" pos="5688">
          <p15:clr>
            <a:srgbClr val="A4A3A4"/>
          </p15:clr>
        </p15:guide>
        <p15:guide id="22" pos="6136">
          <p15:clr>
            <a:srgbClr val="A4A3A4"/>
          </p15:clr>
        </p15:guide>
        <p15:guide id="23" pos="6280">
          <p15:clr>
            <a:srgbClr val="A4A3A4"/>
          </p15:clr>
        </p15:guide>
        <p15:guide id="24" pos="6728">
          <p15:clr>
            <a:srgbClr val="A4A3A4"/>
          </p15:clr>
        </p15:guide>
        <p15:guide id="25" pos="6872">
          <p15:clr>
            <a:srgbClr val="A4A3A4"/>
          </p15:clr>
        </p15:guide>
        <p15:guide id="26" pos="7320">
          <p15:clr>
            <a:srgbClr val="F26B43"/>
          </p15:clr>
        </p15:guide>
        <p15:guide id="27" orient="horz">
          <p15:clr>
            <a:srgbClr val="F26B43"/>
          </p15:clr>
        </p15:guide>
        <p15:guide id="28" orient="horz" pos="4320">
          <p15:clr>
            <a:srgbClr val="F26B43"/>
          </p15:clr>
        </p15:guide>
        <p15:guide id="29" orient="horz" pos="360">
          <p15:clr>
            <a:srgbClr val="F26B43"/>
          </p15:clr>
        </p15:guide>
        <p15:guide id="31" orient="horz" pos="3960">
          <p15:clr>
            <a:srgbClr val="F26B43"/>
          </p15:clr>
        </p15:guide>
        <p15:guide id="32" orient="horz" pos="984">
          <p15:clr>
            <a:srgbClr val="F26B43"/>
          </p15:clr>
        </p15:guide>
        <p15:guide id="33" orient="horz" pos="1728">
          <p15:clr>
            <a:srgbClr val="5ACBF0"/>
          </p15:clr>
        </p15:guide>
        <p15:guide id="34" orient="horz" pos="2592">
          <p15:clr>
            <a:srgbClr val="A4A3A4"/>
          </p15:clr>
        </p15:guide>
        <p15:guide id="35" orient="horz" pos="3336">
          <p15:clr>
            <a:srgbClr val="A4A3A4"/>
          </p15:clr>
        </p15:guide>
        <p15:guide id="36" orient="horz" pos="1104">
          <p15:clr>
            <a:srgbClr val="5ACBF0"/>
          </p15:clr>
        </p15:guide>
        <p15:guide id="37" orient="horz" pos="1848">
          <p15:clr>
            <a:srgbClr val="F26B43"/>
          </p15:clr>
        </p15:guide>
        <p15:guide id="38" orient="horz" pos="2472">
          <p15:clr>
            <a:srgbClr val="A4A3A4"/>
          </p15:clr>
        </p15:guide>
        <p15:guide id="39" orient="horz" pos="3216">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D2D32-86D5-24B6-EFBA-97682D362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4B9BCF-23E3-A999-F62C-1F36C66FA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89EC7-FE59-F4E2-C684-CD2400C6A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FC5BC836-557F-F263-9020-06CFBA3115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CCBE7B-CD06-6304-B60F-64CC7C04C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26AC81-9C99-BE4C-A627-F186DF233835}" type="slidenum">
              <a:rPr lang="en-US" smtClean="0"/>
              <a:t>‹#›</a:t>
            </a:fld>
            <a:endParaRPr lang="en-US"/>
          </a:p>
        </p:txBody>
      </p:sp>
    </p:spTree>
    <p:extLst>
      <p:ext uri="{BB962C8B-B14F-4D97-AF65-F5344CB8AC3E}">
        <p14:creationId xmlns:p14="http://schemas.microsoft.com/office/powerpoint/2010/main" val="297717881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D2D32-86D5-24B6-EFBA-97682D362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4B9BCF-23E3-A999-F62C-1F36C66FA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89EC7-FE59-F4E2-C684-CD2400C6A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EBC13E-794B-DB43-AF66-8C73536169F8}" type="datetimeFigureOut">
              <a:rPr lang="en-US" smtClean="0"/>
              <a:t>7/11/2025</a:t>
            </a:fld>
            <a:endParaRPr lang="en-US"/>
          </a:p>
        </p:txBody>
      </p:sp>
      <p:sp>
        <p:nvSpPr>
          <p:cNvPr id="5" name="Footer Placeholder 4">
            <a:extLst>
              <a:ext uri="{FF2B5EF4-FFF2-40B4-BE49-F238E27FC236}">
                <a16:creationId xmlns:a16="http://schemas.microsoft.com/office/drawing/2014/main" id="{FC5BC836-557F-F263-9020-06CFBA3115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CCBE7B-CD06-6304-B60F-64CC7C04C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26AC81-9C99-BE4C-A627-F186DF233835}" type="slidenum">
              <a:rPr lang="en-US" smtClean="0"/>
              <a:t>‹#›</a:t>
            </a:fld>
            <a:endParaRPr lang="en-US"/>
          </a:p>
        </p:txBody>
      </p:sp>
    </p:spTree>
    <p:extLst>
      <p:ext uri="{BB962C8B-B14F-4D97-AF65-F5344CB8AC3E}">
        <p14:creationId xmlns:p14="http://schemas.microsoft.com/office/powerpoint/2010/main" val="215145794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FBA51-83A7-418F-9111-FF640E9D135D}"/>
              </a:ext>
            </a:extLst>
          </p:cNvPr>
          <p:cNvSpPr>
            <a:spLocks noGrp="1"/>
          </p:cNvSpPr>
          <p:nvPr>
            <p:ph type="title"/>
          </p:nvPr>
        </p:nvSpPr>
        <p:spPr>
          <a:xfrm>
            <a:off x="571500" y="571501"/>
            <a:ext cx="11049000" cy="990600"/>
          </a:xfrm>
          <a:prstGeom prst="rect">
            <a:avLst/>
          </a:prstGeom>
        </p:spPr>
        <p:txBody>
          <a:bodyPr vert="horz" lIns="0" tIns="0" rIns="0" bIns="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BBB351C1-F417-4576-B405-26A2525BAB69}"/>
              </a:ext>
              <a:ext uri="{C183D7F6-B498-43B3-948B-1728B52AA6E4}">
                <adec:decorative xmlns:adec="http://schemas.microsoft.com/office/drawing/2017/decorative" val="1"/>
              </a:ext>
            </a:extLst>
          </p:cNvPr>
          <p:cNvSpPr>
            <a:spLocks noGrp="1"/>
          </p:cNvSpPr>
          <p:nvPr>
            <p:ph type="sldNum" sz="quarter" idx="4"/>
          </p:nvPr>
        </p:nvSpPr>
        <p:spPr>
          <a:xfrm>
            <a:off x="11277601" y="6503670"/>
            <a:ext cx="342898" cy="137160"/>
          </a:xfrm>
          <a:prstGeom prst="rect">
            <a:avLst/>
          </a:prstGeom>
        </p:spPr>
        <p:txBody>
          <a:bodyPr vert="horz" lIns="0" tIns="0" rIns="0" bIns="0" rtlCol="0" anchor="b"/>
          <a:lstStyle>
            <a:lvl1pPr algn="r">
              <a:defRPr sz="800">
                <a:solidFill>
                  <a:schemeClr val="tx2"/>
                </a:solidFill>
                <a:latin typeface="Roboto" panose="02000000000000000000" pitchFamily="2" charset="0"/>
              </a:defRPr>
            </a:lvl1pPr>
          </a:lstStyle>
          <a:p>
            <a:fld id="{CD64DF6F-19FD-494D-8653-7F2D4BCDE65E}" type="slidenum">
              <a:rPr lang="en-US" smtClean="0"/>
              <a:pPr/>
              <a:t>‹#›</a:t>
            </a:fld>
            <a:endParaRPr lang="en-US"/>
          </a:p>
        </p:txBody>
      </p:sp>
      <p:graphicFrame>
        <p:nvGraphicFramePr>
          <p:cNvPr id="7" name="think-cell data - do not delete" hidden="1">
            <a:extLst>
              <a:ext uri="{FF2B5EF4-FFF2-40B4-BE49-F238E27FC236}">
                <a16:creationId xmlns:a16="http://schemas.microsoft.com/office/drawing/2014/main" id="{8B49BEA3-1568-928E-F1D0-B192B1624B0B}"/>
              </a:ext>
            </a:extLst>
          </p:cNvPr>
          <p:cNvGraphicFramePr>
            <a:graphicFrameLocks noChangeAspect="1"/>
          </p:cNvGraphicFramePr>
          <p:nvPr>
            <p:custDataLst>
              <p:tags r:id="rId21"/>
            </p:custDataLst>
            <p:extLst>
              <p:ext uri="{D42A27DB-BD31-4B8C-83A1-F6EECF244321}">
                <p14:modId xmlns:p14="http://schemas.microsoft.com/office/powerpoint/2010/main" val="28027646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2" imgW="7772400" imgH="10058400" progId="TCLayout.ActiveDocument.1">
                  <p:embed/>
                </p:oleObj>
              </mc:Choice>
              <mc:Fallback>
                <p:oleObj name="think-cell Slide" r:id="rId22" imgW="7772400" imgH="10058400" progId="TCLayout.ActiveDocument.1">
                  <p:embed/>
                  <p:pic>
                    <p:nvPicPr>
                      <p:cNvPr id="7" name="think-cell data - do not delete" hidden="1">
                        <a:extLst>
                          <a:ext uri="{FF2B5EF4-FFF2-40B4-BE49-F238E27FC236}">
                            <a16:creationId xmlns:a16="http://schemas.microsoft.com/office/drawing/2014/main" id="{8B49BEA3-1568-928E-F1D0-B192B1624B0B}"/>
                          </a:ext>
                        </a:extLst>
                      </p:cNvPr>
                      <p:cNvPicPr/>
                      <p:nvPr/>
                    </p:nvPicPr>
                    <p:blipFill>
                      <a:blip r:embed="rId23"/>
                      <a:stretch>
                        <a:fillRect/>
                      </a:stretch>
                    </p:blipFill>
                    <p:spPr>
                      <a:xfrm>
                        <a:off x="1588" y="1588"/>
                        <a:ext cx="1227" cy="1588"/>
                      </a:xfrm>
                      <a:prstGeom prst="rect">
                        <a:avLst/>
                      </a:prstGeom>
                    </p:spPr>
                  </p:pic>
                </p:oleObj>
              </mc:Fallback>
            </mc:AlternateContent>
          </a:graphicData>
        </a:graphic>
      </p:graphicFrame>
      <p:pic>
        <p:nvPicPr>
          <p:cNvPr id="4" name="Picture 2" descr="Florida Government and Department seals (U.S.)">
            <a:extLst>
              <a:ext uri="{FF2B5EF4-FFF2-40B4-BE49-F238E27FC236}">
                <a16:creationId xmlns:a16="http://schemas.microsoft.com/office/drawing/2014/main" id="{5373BBA8-B16A-9814-AEA4-7ED8508B73E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17786" y="217170"/>
            <a:ext cx="1002713" cy="100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56346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Lst>
  <p:txStyles>
    <p:titleStyle>
      <a:lvl1pPr algn="l" defTabSz="914400" rtl="0" eaLnBrk="1" latinLnBrk="0" hangingPunct="1">
        <a:lnSpc>
          <a:spcPct val="90000"/>
        </a:lnSpc>
        <a:spcBef>
          <a:spcPct val="0"/>
        </a:spcBef>
        <a:buNone/>
        <a:defRPr sz="3200" b="1" kern="1200" baseline="0">
          <a:solidFill>
            <a:schemeClr val="tx1"/>
          </a:solidFill>
          <a:latin typeface="Roboto" panose="02000000000000000000" pitchFamily="2" charset="0"/>
          <a:ea typeface="+mj-ea"/>
          <a:cs typeface="+mj-cs"/>
        </a:defRPr>
      </a:lvl1pPr>
    </p:titleStyle>
    <p:bodyStyle>
      <a:lvl1pPr marL="227013" indent="-227013" algn="l" defTabSz="914400" rtl="0" eaLnBrk="1" latinLnBrk="0" hangingPunct="1">
        <a:lnSpc>
          <a:spcPct val="110000"/>
        </a:lnSpc>
        <a:spcBef>
          <a:spcPts val="0"/>
        </a:spcBef>
        <a:spcAft>
          <a:spcPts val="1000"/>
        </a:spcAft>
        <a:buFont typeface="Avenir Next LT Pro" panose="020B0504020202020204" pitchFamily="34" charset="0"/>
        <a:buChar char="•"/>
        <a:defRPr sz="1400" kern="1200">
          <a:solidFill>
            <a:schemeClr val="tx1"/>
          </a:solidFill>
          <a:latin typeface="+mn-lt"/>
          <a:ea typeface="+mn-ea"/>
          <a:cs typeface="+mn-cs"/>
        </a:defRPr>
      </a:lvl1pPr>
      <a:lvl2pPr marL="460375" indent="-233363" algn="l" defTabSz="914400" rtl="0" eaLnBrk="1" latinLnBrk="0" hangingPunct="1">
        <a:lnSpc>
          <a:spcPct val="110000"/>
        </a:lnSpc>
        <a:spcBef>
          <a:spcPts val="0"/>
        </a:spcBef>
        <a:spcAft>
          <a:spcPts val="600"/>
        </a:spcAft>
        <a:buFont typeface="Avenir Next LT Pro" panose="020B0504020202020204" pitchFamily="34" charset="0"/>
        <a:buChar char="−"/>
        <a:defRPr sz="1200" kern="1200">
          <a:solidFill>
            <a:schemeClr val="tx1"/>
          </a:solidFill>
          <a:latin typeface="+mn-lt"/>
          <a:ea typeface="+mn-ea"/>
          <a:cs typeface="+mn-cs"/>
        </a:defRPr>
      </a:lvl2pPr>
      <a:lvl3pPr marL="625475" indent="-16510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3pPr>
      <a:lvl4pPr marL="798513" indent="-173038"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4pPr>
      <a:lvl5pPr marL="969963" indent="-17145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808">
          <p15:clr>
            <a:srgbClr val="A4A3A4"/>
          </p15:clr>
        </p15:guide>
        <p15:guide id="5" pos="952">
          <p15:clr>
            <a:srgbClr val="A4A3A4"/>
          </p15:clr>
        </p15:guide>
        <p15:guide id="6" pos="1400">
          <p15:clr>
            <a:srgbClr val="A4A3A4"/>
          </p15:clr>
        </p15:guide>
        <p15:guide id="7" pos="1536">
          <p15:clr>
            <a:srgbClr val="A4A3A4"/>
          </p15:clr>
        </p15:guide>
        <p15:guide id="8" pos="1992">
          <p15:clr>
            <a:srgbClr val="A4A3A4"/>
          </p15:clr>
        </p15:guide>
        <p15:guide id="9" pos="2136">
          <p15:clr>
            <a:srgbClr val="A4A3A4"/>
          </p15:clr>
        </p15:guide>
        <p15:guide id="10" pos="2584">
          <p15:clr>
            <a:srgbClr val="5ACBF0"/>
          </p15:clr>
        </p15:guide>
        <p15:guide id="11" pos="2728">
          <p15:clr>
            <a:srgbClr val="5ACBF0"/>
          </p15:clr>
        </p15:guide>
        <p15:guide id="12" pos="3176">
          <p15:clr>
            <a:srgbClr val="A4A3A4"/>
          </p15:clr>
        </p15:guide>
        <p15:guide id="13" pos="3320">
          <p15:clr>
            <a:srgbClr val="A4A3A4"/>
          </p15:clr>
        </p15:guide>
        <p15:guide id="14" pos="3768">
          <p15:clr>
            <a:srgbClr val="FBAE40"/>
          </p15:clr>
        </p15:guide>
        <p15:guide id="15" pos="3912">
          <p15:clr>
            <a:srgbClr val="FBAE40"/>
          </p15:clr>
        </p15:guide>
        <p15:guide id="16" pos="4360">
          <p15:clr>
            <a:srgbClr val="A4A3A4"/>
          </p15:clr>
        </p15:guide>
        <p15:guide id="17" pos="4504">
          <p15:clr>
            <a:srgbClr val="A4A3A4"/>
          </p15:clr>
        </p15:guide>
        <p15:guide id="18" pos="4952">
          <p15:clr>
            <a:srgbClr val="5ACBF0"/>
          </p15:clr>
        </p15:guide>
        <p15:guide id="19" pos="5096">
          <p15:clr>
            <a:srgbClr val="5ACBF0"/>
          </p15:clr>
        </p15:guide>
        <p15:guide id="20" pos="5544">
          <p15:clr>
            <a:srgbClr val="A4A3A4"/>
          </p15:clr>
        </p15:guide>
        <p15:guide id="21" pos="5688">
          <p15:clr>
            <a:srgbClr val="A4A3A4"/>
          </p15:clr>
        </p15:guide>
        <p15:guide id="22" pos="6136">
          <p15:clr>
            <a:srgbClr val="A4A3A4"/>
          </p15:clr>
        </p15:guide>
        <p15:guide id="23" pos="6280">
          <p15:clr>
            <a:srgbClr val="A4A3A4"/>
          </p15:clr>
        </p15:guide>
        <p15:guide id="24" pos="6728">
          <p15:clr>
            <a:srgbClr val="A4A3A4"/>
          </p15:clr>
        </p15:guide>
        <p15:guide id="25" pos="6872">
          <p15:clr>
            <a:srgbClr val="A4A3A4"/>
          </p15:clr>
        </p15:guide>
        <p15:guide id="26" pos="7320">
          <p15:clr>
            <a:srgbClr val="F26B43"/>
          </p15:clr>
        </p15:guide>
        <p15:guide id="27" orient="horz">
          <p15:clr>
            <a:srgbClr val="F26B43"/>
          </p15:clr>
        </p15:guide>
        <p15:guide id="28" orient="horz" pos="4320">
          <p15:clr>
            <a:srgbClr val="F26B43"/>
          </p15:clr>
        </p15:guide>
        <p15:guide id="29" orient="horz" pos="360">
          <p15:clr>
            <a:srgbClr val="F26B43"/>
          </p15:clr>
        </p15:guide>
        <p15:guide id="31" orient="horz" pos="3960">
          <p15:clr>
            <a:srgbClr val="F26B43"/>
          </p15:clr>
        </p15:guide>
        <p15:guide id="32" orient="horz" pos="984">
          <p15:clr>
            <a:srgbClr val="F26B43"/>
          </p15:clr>
        </p15:guide>
        <p15:guide id="33" orient="horz" pos="1728">
          <p15:clr>
            <a:srgbClr val="5ACBF0"/>
          </p15:clr>
        </p15:guide>
        <p15:guide id="34" orient="horz" pos="2592">
          <p15:clr>
            <a:srgbClr val="A4A3A4"/>
          </p15:clr>
        </p15:guide>
        <p15:guide id="35" orient="horz" pos="3336">
          <p15:clr>
            <a:srgbClr val="A4A3A4"/>
          </p15:clr>
        </p15:guide>
        <p15:guide id="36" orient="horz" pos="1104">
          <p15:clr>
            <a:srgbClr val="5ACBF0"/>
          </p15:clr>
        </p15:guide>
        <p15:guide id="37" orient="horz" pos="1848">
          <p15:clr>
            <a:srgbClr val="F26B43"/>
          </p15:clr>
        </p15:guide>
        <p15:guide id="38" orient="horz" pos="2472">
          <p15:clr>
            <a:srgbClr val="A4A3A4"/>
          </p15:clr>
        </p15:guide>
        <p15:guide id="39" orient="horz" pos="3216">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hyperlink" Target="https://www.fdemportal.com/grants" TargetMode="External"/><Relationship Id="rId5" Type="http://schemas.openxmlformats.org/officeDocument/2006/relationships/image" Target="../media/image1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9.xml"/><Relationship Id="rId5" Type="http://schemas.openxmlformats.org/officeDocument/2006/relationships/image" Target="../media/image55.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30.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202E-9B0B-F9DB-A584-458D77090F70}"/>
              </a:ext>
            </a:extLst>
          </p:cNvPr>
          <p:cNvSpPr>
            <a:spLocks noGrp="1"/>
          </p:cNvSpPr>
          <p:nvPr>
            <p:ph type="ctrTitle"/>
          </p:nvPr>
        </p:nvSpPr>
        <p:spPr/>
        <p:txBody>
          <a:bodyPr/>
          <a:lstStyle/>
          <a:p>
            <a:r>
              <a:rPr lang="en-US" sz="4000">
                <a:latin typeface="Arial" panose="020B0604020202020204" pitchFamily="34" charset="0"/>
                <a:cs typeface="Arial" panose="020B0604020202020204" pitchFamily="34" charset="0"/>
              </a:rPr>
              <a:t>DEMES: Mutual Aid Program</a:t>
            </a:r>
          </a:p>
        </p:txBody>
      </p:sp>
      <p:sp>
        <p:nvSpPr>
          <p:cNvPr id="3" name="Subtitle 2">
            <a:extLst>
              <a:ext uri="{FF2B5EF4-FFF2-40B4-BE49-F238E27FC236}">
                <a16:creationId xmlns:a16="http://schemas.microsoft.com/office/drawing/2014/main" id="{A8C6A0A8-C277-D978-FF29-C9A4D40F5AB6}"/>
              </a:ext>
            </a:extLst>
          </p:cNvPr>
          <p:cNvSpPr>
            <a:spLocks noGrp="1"/>
          </p:cNvSpPr>
          <p:nvPr>
            <p:ph type="subTitle" idx="1"/>
          </p:nvPr>
        </p:nvSpPr>
        <p:spPr/>
        <p:txBody>
          <a:bodyPr/>
          <a:lstStyle/>
          <a:p>
            <a:r>
              <a:rPr lang="en-US">
                <a:latin typeface="Arial" panose="020B0604020202020204" pitchFamily="34" charset="0"/>
                <a:cs typeface="Arial" panose="020B0604020202020204" pitchFamily="34" charset="0"/>
              </a:rPr>
              <a:t>Playbook</a:t>
            </a:r>
          </a:p>
        </p:txBody>
      </p:sp>
    </p:spTree>
    <p:extLst>
      <p:ext uri="{BB962C8B-B14F-4D97-AF65-F5344CB8AC3E}">
        <p14:creationId xmlns:p14="http://schemas.microsoft.com/office/powerpoint/2010/main" val="159607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A963D-601F-0B51-CE5B-100755009C2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0A5E1F9-C97B-AFC0-D2C5-4CA3FAD0AFC7}"/>
              </a:ext>
            </a:extLst>
          </p:cNvPr>
          <p:cNvPicPr>
            <a:picLocks noChangeAspect="1"/>
          </p:cNvPicPr>
          <p:nvPr/>
        </p:nvPicPr>
        <p:blipFill>
          <a:blip r:embed="rId3"/>
          <a:stretch>
            <a:fillRect/>
          </a:stretch>
        </p:blipFill>
        <p:spPr>
          <a:xfrm>
            <a:off x="5462091" y="2023816"/>
            <a:ext cx="5492776" cy="3162390"/>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F7A1BBE6-A1FD-1F79-96B6-29B8A07F9414}"/>
              </a:ext>
            </a:extLst>
          </p:cNvPr>
          <p:cNvPicPr>
            <a:picLocks noChangeAspect="1"/>
          </p:cNvPicPr>
          <p:nvPr/>
        </p:nvPicPr>
        <p:blipFill>
          <a:blip r:embed="rId4"/>
          <a:srcRect b="43857"/>
          <a:stretch/>
        </p:blipFill>
        <p:spPr>
          <a:xfrm>
            <a:off x="5462091" y="90609"/>
            <a:ext cx="5492776" cy="1867091"/>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4B85170D-69D8-B7E4-1EAB-6A4CAD329D5F}"/>
              </a:ext>
            </a:extLst>
          </p:cNvPr>
          <p:cNvSpPr>
            <a:spLocks noGrp="1"/>
          </p:cNvSpPr>
          <p:nvPr>
            <p:ph type="title"/>
          </p:nvPr>
        </p:nvSpPr>
        <p:spPr>
          <a:xfrm>
            <a:off x="196180" y="292967"/>
            <a:ext cx="4413160" cy="958813"/>
          </a:xfrm>
        </p:spPr>
        <p:txBody>
          <a:bodyPr>
            <a:noAutofit/>
          </a:bodyPr>
          <a:lstStyle/>
          <a:p>
            <a:r>
              <a:rPr lang="en-US" b="1">
                <a:solidFill>
                  <a:schemeClr val="bg1"/>
                </a:solidFill>
                <a:latin typeface="Arial" panose="020B0604020202020204" pitchFamily="34" charset="0"/>
                <a:cs typeface="Arial" panose="020B0604020202020204" pitchFamily="34" charset="0"/>
              </a:rPr>
              <a:t>Add Contacts from the Mutual Aid Portal</a:t>
            </a:r>
          </a:p>
        </p:txBody>
      </p:sp>
      <p:sp>
        <p:nvSpPr>
          <p:cNvPr id="4" name="Text Placeholder 3">
            <a:extLst>
              <a:ext uri="{FF2B5EF4-FFF2-40B4-BE49-F238E27FC236}">
                <a16:creationId xmlns:a16="http://schemas.microsoft.com/office/drawing/2014/main" id="{C4694D29-340F-06E4-1493-96F91865A58D}"/>
              </a:ext>
            </a:extLst>
          </p:cNvPr>
          <p:cNvSpPr>
            <a:spLocks noGrp="1"/>
          </p:cNvSpPr>
          <p:nvPr>
            <p:ph type="body" sz="half" idx="2"/>
          </p:nvPr>
        </p:nvSpPr>
        <p:spPr/>
        <p:txBody>
          <a:bodyP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From the My Contacts page, select </a:t>
            </a:r>
            <a:r>
              <a:rPr kumimoji="0" lang="en-US"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Create New Agency Contact </a:t>
            </a:r>
            <a:r>
              <a:rPr kumimoji="0" lang="en-US"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at the top.</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The Create Agency Contact page will appear. Complete all known fields.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Select </a:t>
            </a:r>
            <a:r>
              <a:rPr lang="en-US" b="1">
                <a:solidFill>
                  <a:srgbClr val="000000"/>
                </a:solidFill>
                <a:latin typeface="Arial" panose="020B0604020202020204" pitchFamily="34" charset="0"/>
                <a:ea typeface="Roboto" panose="02000000000000000000" pitchFamily="2" charset="0"/>
                <a:cs typeface="Arial" panose="020B0604020202020204" pitchFamily="34" charset="0"/>
              </a:rPr>
              <a:t>Confirm</a:t>
            </a:r>
            <a:r>
              <a:rPr lang="en-US">
                <a:solidFill>
                  <a:srgbClr val="000000"/>
                </a:solidFill>
                <a:latin typeface="Arial" panose="020B0604020202020204" pitchFamily="34" charset="0"/>
                <a:ea typeface="Roboto" panose="02000000000000000000" pitchFamily="2" charset="0"/>
                <a:cs typeface="Arial" panose="020B0604020202020204" pitchFamily="34" charset="0"/>
              </a:rPr>
              <a:t> to save the new contact.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The new contact’s record page will appear. Edit as needed.</a:t>
            </a:r>
          </a:p>
          <a:p>
            <a:pPr>
              <a:lnSpc>
                <a:spcPct val="100000"/>
              </a:lnSpc>
              <a:spcBef>
                <a:spcPts val="600"/>
              </a:spcBef>
              <a:defRPr/>
            </a:pPr>
            <a:endParaRPr kumimoji="0" lang="en-US" b="1" i="0" u="none" strike="noStrike" kern="1200" cap="none" spc="0" normalizeH="0" baseline="0" noProof="0">
              <a:ln>
                <a:noFill/>
              </a:ln>
              <a:solidFill>
                <a:schemeClr val="accent2"/>
              </a:solidFill>
              <a:effectLst/>
              <a:uLnTx/>
              <a:uFillTx/>
              <a:latin typeface="Arial" panose="020B0604020202020204" pitchFamily="34" charset="0"/>
              <a:ea typeface="Roboto" panose="02000000000000000000" pitchFamily="2" charset="0"/>
              <a:cs typeface="Arial" panose="020B0604020202020204" pitchFamily="34" charset="0"/>
            </a:endParaRPr>
          </a:p>
          <a:p>
            <a:pPr marR="0" lvl="0" algn="l" defTabSz="914400" rtl="0" eaLnBrk="1" fontAlgn="auto" latinLnBrk="0" hangingPunct="1">
              <a:lnSpc>
                <a:spcPct val="100000"/>
              </a:lnSpc>
              <a:spcBef>
                <a:spcPts val="600"/>
              </a:spcBef>
              <a:spcAft>
                <a:spcPts val="0"/>
              </a:spcAft>
              <a:buClrTx/>
              <a:buSzTx/>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0" name="Text Placeholder 9">
            <a:extLst>
              <a:ext uri="{FF2B5EF4-FFF2-40B4-BE49-F238E27FC236}">
                <a16:creationId xmlns:a16="http://schemas.microsoft.com/office/drawing/2014/main" id="{B50E7D39-9115-30AD-F8DF-6FE4CCF8B41F}"/>
              </a:ext>
            </a:extLst>
          </p:cNvPr>
          <p:cNvSpPr>
            <a:spLocks noGrp="1"/>
          </p:cNvSpPr>
          <p:nvPr>
            <p:ph type="body" sz="half" idx="13"/>
          </p:nvPr>
        </p:nvSpPr>
        <p:spPr>
          <a:xfrm>
            <a:off x="196180" y="1251780"/>
            <a:ext cx="4365659" cy="521525"/>
          </a:xfrm>
        </p:spPr>
        <p:txBody>
          <a:bodyPr/>
          <a:lstStyle/>
          <a:p>
            <a:pPr>
              <a:lnSpc>
                <a:spcPct val="100000"/>
              </a:lnSpc>
              <a:spcBef>
                <a:spcPts val="0"/>
              </a:spcBef>
              <a:spcAft>
                <a:spcPts val="600"/>
              </a:spcAft>
            </a:pPr>
            <a:r>
              <a:rPr lang="en-US">
                <a:latin typeface="Arial" panose="020B0604020202020204" pitchFamily="34" charset="0"/>
                <a:cs typeface="Arial" panose="020B0604020202020204" pitchFamily="34" charset="0"/>
              </a:rPr>
              <a:t>Mutual Aid Users can now add a contact from within the portal.</a:t>
            </a:r>
          </a:p>
        </p:txBody>
      </p:sp>
      <p:sp>
        <p:nvSpPr>
          <p:cNvPr id="11" name="Google Shape;512;ge3692cc678_0_1835">
            <a:extLst>
              <a:ext uri="{FF2B5EF4-FFF2-40B4-BE49-F238E27FC236}">
                <a16:creationId xmlns:a16="http://schemas.microsoft.com/office/drawing/2014/main" id="{CC2ED699-0190-2E59-0B54-7108B92E67DA}"/>
              </a:ext>
            </a:extLst>
          </p:cNvPr>
          <p:cNvSpPr/>
          <p:nvPr/>
        </p:nvSpPr>
        <p:spPr>
          <a:xfrm>
            <a:off x="5227112" y="2278595"/>
            <a:ext cx="365760" cy="365760"/>
          </a:xfrm>
          <a:prstGeom prst="wedgeEllipseCallout">
            <a:avLst>
              <a:gd name="adj1" fmla="val 59431"/>
              <a:gd name="adj2" fmla="val 57297"/>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2</a:t>
            </a:r>
            <a:endParaRPr sz="1200" b="0" i="0" u="none" strike="noStrike" cap="none">
              <a:solidFill>
                <a:sysClr val="windowText" lastClr="000000"/>
              </a:solidFill>
              <a:latin typeface="Arial"/>
              <a:ea typeface="Arial"/>
              <a:cs typeface="Arial"/>
              <a:sym typeface="Arial"/>
            </a:endParaRPr>
          </a:p>
        </p:txBody>
      </p:sp>
      <p:sp>
        <p:nvSpPr>
          <p:cNvPr id="13" name="Rectangle 12">
            <a:extLst>
              <a:ext uri="{FF2B5EF4-FFF2-40B4-BE49-F238E27FC236}">
                <a16:creationId xmlns:a16="http://schemas.microsoft.com/office/drawing/2014/main" id="{915FD1B8-42C0-3BE0-97BD-6FCAA4B0D681}"/>
              </a:ext>
            </a:extLst>
          </p:cNvPr>
          <p:cNvSpPr>
            <a:spLocks/>
          </p:cNvSpPr>
          <p:nvPr/>
        </p:nvSpPr>
        <p:spPr>
          <a:xfrm>
            <a:off x="7378215" y="4778485"/>
            <a:ext cx="1594042" cy="32640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 name="Rectangle 2">
            <a:extLst>
              <a:ext uri="{FF2B5EF4-FFF2-40B4-BE49-F238E27FC236}">
                <a16:creationId xmlns:a16="http://schemas.microsoft.com/office/drawing/2014/main" id="{54450202-6E35-9D2B-A6CF-E27D7A9BC587}"/>
              </a:ext>
            </a:extLst>
          </p:cNvPr>
          <p:cNvSpPr>
            <a:spLocks/>
          </p:cNvSpPr>
          <p:nvPr/>
        </p:nvSpPr>
        <p:spPr>
          <a:xfrm>
            <a:off x="5576207" y="390253"/>
            <a:ext cx="5257800" cy="29976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1" name="Google Shape;512;ge3692cc678_0_1835">
            <a:extLst>
              <a:ext uri="{FF2B5EF4-FFF2-40B4-BE49-F238E27FC236}">
                <a16:creationId xmlns:a16="http://schemas.microsoft.com/office/drawing/2014/main" id="{74E4EE83-7A41-4420-FF90-D4AFF8E25667}"/>
              </a:ext>
            </a:extLst>
          </p:cNvPr>
          <p:cNvSpPr/>
          <p:nvPr/>
        </p:nvSpPr>
        <p:spPr>
          <a:xfrm>
            <a:off x="6903277" y="4758809"/>
            <a:ext cx="365760" cy="365760"/>
          </a:xfrm>
          <a:prstGeom prst="wedgeEllipseCallout">
            <a:avLst>
              <a:gd name="adj1" fmla="val 98568"/>
              <a:gd name="adj2" fmla="val -6989"/>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3</a:t>
            </a:r>
            <a:endParaRPr sz="1200" b="0" i="0" u="none" strike="noStrike" cap="none">
              <a:solidFill>
                <a:sysClr val="windowText" lastClr="000000"/>
              </a:solidFill>
              <a:latin typeface="Arial"/>
              <a:ea typeface="Arial"/>
              <a:cs typeface="Arial"/>
              <a:sym typeface="Arial"/>
            </a:endParaRPr>
          </a:p>
        </p:txBody>
      </p:sp>
      <p:sp>
        <p:nvSpPr>
          <p:cNvPr id="9" name="Google Shape;512;ge3692cc678_0_1835">
            <a:extLst>
              <a:ext uri="{FF2B5EF4-FFF2-40B4-BE49-F238E27FC236}">
                <a16:creationId xmlns:a16="http://schemas.microsoft.com/office/drawing/2014/main" id="{0AF162E8-1F23-FA96-845D-EA5F89156E61}"/>
              </a:ext>
            </a:extLst>
          </p:cNvPr>
          <p:cNvSpPr/>
          <p:nvPr/>
        </p:nvSpPr>
        <p:spPr>
          <a:xfrm>
            <a:off x="5326713" y="24493"/>
            <a:ext cx="365760" cy="365760"/>
          </a:xfrm>
          <a:prstGeom prst="wedgeEllipseCallout">
            <a:avLst>
              <a:gd name="adj1" fmla="val 98690"/>
              <a:gd name="adj2" fmla="val 66246"/>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1</a:t>
            </a:r>
            <a:endParaRPr sz="1200" b="0" i="0" u="none" strike="noStrike" cap="none">
              <a:solidFill>
                <a:sysClr val="windowText" lastClr="000000"/>
              </a:solidFill>
              <a:latin typeface="Arial"/>
              <a:ea typeface="Arial"/>
              <a:cs typeface="Arial"/>
              <a:sym typeface="Arial"/>
            </a:endParaRPr>
          </a:p>
        </p:txBody>
      </p:sp>
      <p:pic>
        <p:nvPicPr>
          <p:cNvPr id="14" name="Picture 13">
            <a:extLst>
              <a:ext uri="{FF2B5EF4-FFF2-40B4-BE49-F238E27FC236}">
                <a16:creationId xmlns:a16="http://schemas.microsoft.com/office/drawing/2014/main" id="{AE3E9D5E-CABE-5F34-D074-EB7283089667}"/>
              </a:ext>
            </a:extLst>
          </p:cNvPr>
          <p:cNvPicPr>
            <a:picLocks noChangeAspect="1"/>
          </p:cNvPicPr>
          <p:nvPr/>
        </p:nvPicPr>
        <p:blipFill>
          <a:blip r:embed="rId5"/>
          <a:srcRect t="6332" b="55147"/>
          <a:stretch/>
        </p:blipFill>
        <p:spPr>
          <a:xfrm>
            <a:off x="5458718" y="5379348"/>
            <a:ext cx="5492777" cy="1332055"/>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6" name="Google Shape;512;ge3692cc678_0_1835">
            <a:extLst>
              <a:ext uri="{FF2B5EF4-FFF2-40B4-BE49-F238E27FC236}">
                <a16:creationId xmlns:a16="http://schemas.microsoft.com/office/drawing/2014/main" id="{76E8F803-D8EC-1892-3BC4-CE1252289A91}"/>
              </a:ext>
            </a:extLst>
          </p:cNvPr>
          <p:cNvSpPr/>
          <p:nvPr/>
        </p:nvSpPr>
        <p:spPr>
          <a:xfrm>
            <a:off x="5275838" y="5152192"/>
            <a:ext cx="365760" cy="365760"/>
          </a:xfrm>
          <a:prstGeom prst="wedgeEllipseCallout">
            <a:avLst>
              <a:gd name="adj1" fmla="val 67318"/>
              <a:gd name="adj2" fmla="val 53279"/>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3</a:t>
            </a:r>
            <a:endParaRPr sz="1200" b="0" i="0" u="none" strike="noStrike" cap="none">
              <a:solidFill>
                <a:sysClr val="windowText" lastClr="000000"/>
              </a:solidFill>
              <a:latin typeface="Arial"/>
              <a:ea typeface="Arial"/>
              <a:cs typeface="Arial"/>
              <a:sym typeface="Arial"/>
            </a:endParaRPr>
          </a:p>
        </p:txBody>
      </p:sp>
      <p:sp>
        <p:nvSpPr>
          <p:cNvPr id="17" name="TextBox 16">
            <a:extLst>
              <a:ext uri="{FF2B5EF4-FFF2-40B4-BE49-F238E27FC236}">
                <a16:creationId xmlns:a16="http://schemas.microsoft.com/office/drawing/2014/main" id="{0F4C45D7-0CE8-A9D7-2C8D-E81511FFD950}"/>
              </a:ext>
            </a:extLst>
          </p:cNvPr>
          <p:cNvSpPr txBox="1"/>
          <p:nvPr/>
        </p:nvSpPr>
        <p:spPr>
          <a:xfrm>
            <a:off x="347523" y="5004386"/>
            <a:ext cx="4558562" cy="163194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Agency and other info will be pulled from user record.</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Request Access button will not be visible to those individuals who already have access to the Mutual Aid portal.</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Once the request is submitted, the Mutual Aid Coordinator will be notified to review</a:t>
            </a:r>
            <a:r>
              <a:rPr lang="en-US" sz="1000" i="1">
                <a:solidFill>
                  <a:srgbClr val="000000"/>
                </a:solidFill>
                <a:latin typeface="Arial" panose="020B0604020202020204" pitchFamily="34" charset="0"/>
                <a:cs typeface="Arial" panose="020B0604020202020204" pitchFamily="34" charset="0"/>
              </a:rPr>
              <a:t> and a decision will be emailed to the requestor.</a:t>
            </a:r>
            <a:endPar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1172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6292-D6F8-434E-B928-804C1AC07D6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A9F8EBF-F51E-2184-E0AD-D182D1D62F92}"/>
              </a:ext>
            </a:extLst>
          </p:cNvPr>
          <p:cNvPicPr>
            <a:picLocks noChangeAspect="1"/>
          </p:cNvPicPr>
          <p:nvPr/>
        </p:nvPicPr>
        <p:blipFill>
          <a:blip r:embed="rId3"/>
          <a:stretch>
            <a:fillRect/>
          </a:stretch>
        </p:blipFill>
        <p:spPr>
          <a:xfrm>
            <a:off x="5428966" y="234529"/>
            <a:ext cx="2617649" cy="436275"/>
          </a:xfrm>
          <a:prstGeom prst="rect">
            <a:avLst/>
          </a:prstGeom>
        </p:spPr>
      </p:pic>
      <p:pic>
        <p:nvPicPr>
          <p:cNvPr id="10" name="Picture 9">
            <a:extLst>
              <a:ext uri="{FF2B5EF4-FFF2-40B4-BE49-F238E27FC236}">
                <a16:creationId xmlns:a16="http://schemas.microsoft.com/office/drawing/2014/main" id="{945DF1CC-1AAA-CA28-B232-0CFEB89AD4B2}"/>
              </a:ext>
            </a:extLst>
          </p:cNvPr>
          <p:cNvPicPr>
            <a:picLocks noChangeAspect="1"/>
          </p:cNvPicPr>
          <p:nvPr/>
        </p:nvPicPr>
        <p:blipFill>
          <a:blip r:embed="rId4"/>
          <a:srcRect r="13077"/>
          <a:stretch/>
        </p:blipFill>
        <p:spPr>
          <a:xfrm>
            <a:off x="7776408" y="619748"/>
            <a:ext cx="4406164" cy="1702366"/>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92B9D72E-7E3C-B9D3-E6E7-A2348CB05CD0}"/>
              </a:ext>
              <a:ext uri="{C183D7F6-B498-43B3-948B-1728B52AA6E4}">
                <adec:decorative xmlns:adec="http://schemas.microsoft.com/office/drawing/2017/decorative" val="1"/>
              </a:ext>
            </a:extLst>
          </p:cNvPr>
          <p:cNvSpPr>
            <a:spLocks noGrp="1"/>
          </p:cNvSpPr>
          <p:nvPr>
            <p:ph type="sldNum" sz="quarter" idx="12"/>
          </p:nvPr>
        </p:nvSpPr>
        <p:spPr>
          <a:xfrm>
            <a:off x="9335219" y="6368949"/>
            <a:ext cx="2743200" cy="365125"/>
          </a:xfrm>
        </p:spPr>
        <p:txBody>
          <a:bodyPr/>
          <a:lstStyle/>
          <a:p>
            <a:fld id="{B2643E34-DC33-45ED-8E33-EC0D5991E9A4}" type="slidenum">
              <a:rPr lang="en-US" noProof="0" smtClean="0"/>
              <a:pPr/>
              <a:t>11</a:t>
            </a:fld>
            <a:endParaRPr lang="en-US" noProof="0"/>
          </a:p>
        </p:txBody>
      </p:sp>
      <p:sp>
        <p:nvSpPr>
          <p:cNvPr id="5" name="Title 4">
            <a:extLst>
              <a:ext uri="{FF2B5EF4-FFF2-40B4-BE49-F238E27FC236}">
                <a16:creationId xmlns:a16="http://schemas.microsoft.com/office/drawing/2014/main" id="{0B030FA8-6DF2-5F76-0A14-5A0885D7A65F}"/>
              </a:ext>
            </a:extLst>
          </p:cNvPr>
          <p:cNvSpPr>
            <a:spLocks noGrp="1"/>
          </p:cNvSpPr>
          <p:nvPr>
            <p:ph type="title"/>
          </p:nvPr>
        </p:nvSpPr>
        <p:spPr>
          <a:xfrm>
            <a:off x="196180" y="292967"/>
            <a:ext cx="5035079" cy="880988"/>
          </a:xfrm>
        </p:spPr>
        <p:txBody>
          <a:bodyPr/>
          <a:lstStyle/>
          <a:p>
            <a:r>
              <a:rPr lang="en-US" sz="2800" noProof="0">
                <a:solidFill>
                  <a:schemeClr val="bg1"/>
                </a:solidFill>
                <a:latin typeface="Arial" panose="020B0604020202020204" pitchFamily="34" charset="0"/>
                <a:ea typeface="Roboto" panose="02000000000000000000" pitchFamily="2" charset="0"/>
                <a:cs typeface="Arial" panose="020B0604020202020204" pitchFamily="34" charset="0"/>
              </a:rPr>
              <a:t>Reimbursement File Uploader (State Reps)</a:t>
            </a:r>
            <a:endParaRPr lang="en-US">
              <a:solidFill>
                <a:schemeClr val="bg1"/>
              </a:solidFill>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2CEF1B51-A997-530D-1536-9802521812AA}"/>
              </a:ext>
            </a:extLst>
          </p:cNvPr>
          <p:cNvSpPr>
            <a:spLocks noGrp="1"/>
          </p:cNvSpPr>
          <p:nvPr>
            <p:ph type="body" sz="half" idx="2"/>
          </p:nvPr>
        </p:nvSpPr>
        <p:spPr>
          <a:xfrm>
            <a:off x="179943" y="2214324"/>
            <a:ext cx="4365659" cy="3588926"/>
          </a:xfrm>
        </p:spPr>
        <p:txBody>
          <a:bodyPr>
            <a:noAutofit/>
          </a:bodyPr>
          <a:lstStyle/>
          <a:p>
            <a:r>
              <a:rPr lang="en-US" sz="1800" b="1">
                <a:solidFill>
                  <a:schemeClr val="bg1"/>
                </a:solidFill>
                <a:latin typeface="Arial" panose="020B0604020202020204" pitchFamily="34" charset="0"/>
                <a:cs typeface="Arial" panose="020B0604020202020204" pitchFamily="34" charset="0"/>
              </a:rPr>
              <a:t>STEPS</a:t>
            </a:r>
          </a:p>
          <a:p>
            <a:pPr marL="342900" indent="-342900">
              <a:buFont typeface="+mj-lt"/>
              <a:buAutoNum type="arabicPeriod"/>
            </a:pPr>
            <a:r>
              <a:rPr lang="en-US" sz="1200">
                <a:latin typeface="Arial" panose="020B0604020202020204" pitchFamily="34" charset="0"/>
                <a:cs typeface="Arial" panose="020B0604020202020204" pitchFamily="34" charset="0"/>
              </a:rPr>
              <a:t>Once a reimbursement email is received, select </a:t>
            </a:r>
            <a:r>
              <a:rPr lang="en-US" sz="1200" b="1">
                <a:latin typeface="Arial" panose="020B0604020202020204" pitchFamily="34" charset="0"/>
                <a:cs typeface="Arial" panose="020B0604020202020204" pitchFamily="34" charset="0"/>
              </a:rPr>
              <a:t>the link </a:t>
            </a:r>
            <a:r>
              <a:rPr lang="en-US" sz="1200">
                <a:latin typeface="Arial" panose="020B0604020202020204" pitchFamily="34" charset="0"/>
                <a:cs typeface="Arial" panose="020B0604020202020204" pitchFamily="34" charset="0"/>
              </a:rPr>
              <a:t>provided.</a:t>
            </a:r>
          </a:p>
          <a:p>
            <a:pPr marL="342900" indent="-342900">
              <a:buFont typeface="+mj-lt"/>
              <a:buAutoNum type="arabicPeriod"/>
            </a:pPr>
            <a:r>
              <a:rPr lang="en-US" sz="1200">
                <a:latin typeface="Arial" panose="020B0604020202020204" pitchFamily="34" charset="0"/>
                <a:cs typeface="Arial" panose="020B0604020202020204" pitchFamily="34" charset="0"/>
              </a:rPr>
              <a:t>The </a:t>
            </a:r>
            <a:r>
              <a:rPr lang="en-US" sz="1200" b="1">
                <a:latin typeface="Arial" panose="020B0604020202020204" pitchFamily="34" charset="0"/>
                <a:cs typeface="Arial" panose="020B0604020202020204" pitchFamily="34" charset="0"/>
              </a:rPr>
              <a:t>Reimbursement File Upload Tool landing page </a:t>
            </a:r>
            <a:r>
              <a:rPr lang="en-US" sz="1200">
                <a:latin typeface="Arial" panose="020B0604020202020204" pitchFamily="34" charset="0"/>
                <a:cs typeface="Arial" panose="020B0604020202020204" pitchFamily="34" charset="0"/>
              </a:rPr>
              <a:t>will appear.</a:t>
            </a:r>
          </a:p>
          <a:p>
            <a:pPr marL="342900" indent="-342900">
              <a:buFont typeface="+mj-lt"/>
              <a:buAutoNum type="arabicPeriod"/>
            </a:pPr>
            <a:r>
              <a:rPr lang="en-US" sz="1200">
                <a:latin typeface="Arial" panose="020B0604020202020204" pitchFamily="34" charset="0"/>
                <a:cs typeface="Arial" panose="020B0604020202020204" pitchFamily="34" charset="0"/>
              </a:rPr>
              <a:t>Enter in your </a:t>
            </a:r>
            <a:r>
              <a:rPr lang="en-US" sz="1200" b="1">
                <a:latin typeface="Arial" panose="020B0604020202020204" pitchFamily="34" charset="0"/>
                <a:cs typeface="Arial" panose="020B0604020202020204" pitchFamily="34" charset="0"/>
              </a:rPr>
              <a:t>Entity Name </a:t>
            </a:r>
            <a:r>
              <a:rPr lang="en-US" sz="1200">
                <a:latin typeface="Arial" panose="020B0604020202020204" pitchFamily="34" charset="0"/>
                <a:cs typeface="Arial" panose="020B0604020202020204" pitchFamily="34" charset="0"/>
              </a:rPr>
              <a:t>and </a:t>
            </a:r>
            <a:r>
              <a:rPr lang="en-US" sz="1200" b="1">
                <a:latin typeface="Arial" panose="020B0604020202020204" pitchFamily="34" charset="0"/>
                <a:cs typeface="Arial" panose="020B0604020202020204" pitchFamily="34" charset="0"/>
              </a:rPr>
              <a:t>the Provided Code</a:t>
            </a:r>
            <a:r>
              <a:rPr lang="en-US" sz="1200">
                <a:latin typeface="Arial" panose="020B0604020202020204" pitchFamily="34" charset="0"/>
                <a:cs typeface="Arial" panose="020B0604020202020204" pitchFamily="34" charset="0"/>
              </a:rPr>
              <a:t> from the email.</a:t>
            </a:r>
          </a:p>
          <a:p>
            <a:pPr marL="342900" indent="-342900">
              <a:buFont typeface="+mj-lt"/>
              <a:buAutoNum type="arabicPeriod"/>
            </a:pPr>
            <a:r>
              <a:rPr lang="en-US" sz="1200">
                <a:latin typeface="Arial" panose="020B0604020202020204" pitchFamily="34" charset="0"/>
                <a:cs typeface="Arial" panose="020B0604020202020204" pitchFamily="34" charset="0"/>
              </a:rPr>
              <a:t>Select </a:t>
            </a:r>
            <a:r>
              <a:rPr lang="en-US" sz="1200" b="1">
                <a:latin typeface="Arial" panose="020B0604020202020204" pitchFamily="34" charset="0"/>
                <a:cs typeface="Arial" panose="020B0604020202020204" pitchFamily="34" charset="0"/>
              </a:rPr>
              <a:t>Submit</a:t>
            </a:r>
            <a:r>
              <a:rPr lang="en-US" sz="1200">
                <a:latin typeface="Arial" panose="020B0604020202020204" pitchFamily="34" charset="0"/>
                <a:cs typeface="Arial" panose="020B0604020202020204" pitchFamily="34" charset="0"/>
              </a:rPr>
              <a:t>.</a:t>
            </a:r>
          </a:p>
          <a:p>
            <a:pPr marL="342900" indent="-342900">
              <a:buFont typeface="+mj-lt"/>
              <a:buAutoNum type="arabicPeriod"/>
            </a:pPr>
            <a:r>
              <a:rPr lang="en-US" sz="1200">
                <a:latin typeface="Arial" panose="020B0604020202020204" pitchFamily="34" charset="0"/>
                <a:cs typeface="Arial" panose="020B0604020202020204" pitchFamily="34" charset="0"/>
              </a:rPr>
              <a:t>The </a:t>
            </a:r>
            <a:r>
              <a:rPr lang="en-US" sz="1200" b="1">
                <a:latin typeface="Arial" panose="020B0604020202020204" pitchFamily="34" charset="0"/>
                <a:cs typeface="Arial" panose="020B0604020202020204" pitchFamily="34" charset="0"/>
              </a:rPr>
              <a:t>Reimbursement Filed Uploader </a:t>
            </a:r>
            <a:r>
              <a:rPr lang="en-US" sz="1200">
                <a:latin typeface="Arial" panose="020B0604020202020204" pitchFamily="34" charset="0"/>
                <a:cs typeface="Arial" panose="020B0604020202020204" pitchFamily="34" charset="0"/>
              </a:rPr>
              <a:t>will appear.</a:t>
            </a:r>
          </a:p>
          <a:p>
            <a:pPr marL="342900" indent="-342900">
              <a:buFont typeface="+mj-lt"/>
              <a:buAutoNum type="arabicPeriod"/>
            </a:pPr>
            <a:r>
              <a:rPr lang="en-US" sz="1200">
                <a:latin typeface="Arial" panose="020B0604020202020204" pitchFamily="34" charset="0"/>
                <a:cs typeface="Arial" panose="020B0604020202020204" pitchFamily="34" charset="0"/>
              </a:rPr>
              <a:t>Select </a:t>
            </a:r>
            <a:r>
              <a:rPr lang="en-US" sz="1200" b="1">
                <a:latin typeface="Arial" panose="020B0604020202020204" pitchFamily="34" charset="0"/>
                <a:cs typeface="Arial" panose="020B0604020202020204" pitchFamily="34" charset="0"/>
              </a:rPr>
              <a:t>Upload Files</a:t>
            </a:r>
            <a:r>
              <a:rPr lang="en-US" sz="1200">
                <a:latin typeface="Arial" panose="020B0604020202020204" pitchFamily="34" charset="0"/>
                <a:cs typeface="Arial" panose="020B0604020202020204" pitchFamily="34" charset="0"/>
              </a:rPr>
              <a:t>.</a:t>
            </a:r>
          </a:p>
          <a:p>
            <a:pPr marL="342900" indent="-342900">
              <a:buFont typeface="+mj-lt"/>
              <a:buAutoNum type="arabicPeriod"/>
            </a:pPr>
            <a:r>
              <a:rPr lang="en-US" sz="1200">
                <a:latin typeface="Arial" panose="020B0604020202020204" pitchFamily="34" charset="0"/>
                <a:cs typeface="Arial" panose="020B0604020202020204" pitchFamily="34" charset="0"/>
              </a:rPr>
              <a:t>Select files to upload and select </a:t>
            </a:r>
            <a:r>
              <a:rPr lang="en-US" sz="1200" b="1">
                <a:latin typeface="Arial" panose="020B0604020202020204" pitchFamily="34" charset="0"/>
                <a:cs typeface="Arial" panose="020B0604020202020204" pitchFamily="34" charset="0"/>
              </a:rPr>
              <a:t>Done</a:t>
            </a:r>
            <a:r>
              <a:rPr lang="en-US" sz="1200">
                <a:latin typeface="Arial" panose="020B0604020202020204" pitchFamily="34" charset="0"/>
                <a:cs typeface="Arial" panose="020B0604020202020204" pitchFamily="34" charset="0"/>
              </a:rPr>
              <a:t> once uploaded.</a:t>
            </a:r>
          </a:p>
          <a:p>
            <a:pPr marL="342900" indent="-342900">
              <a:buFont typeface="+mj-lt"/>
              <a:buAutoNum type="arabicPeriod"/>
            </a:pPr>
            <a:r>
              <a:rPr lang="en-US" sz="1200">
                <a:latin typeface="Arial" panose="020B0604020202020204" pitchFamily="34" charset="0"/>
                <a:cs typeface="Arial" panose="020B0604020202020204" pitchFamily="34" charset="0"/>
              </a:rPr>
              <a:t>A </a:t>
            </a:r>
            <a:r>
              <a:rPr lang="en-US" sz="1200" b="1">
                <a:latin typeface="Arial" panose="020B0604020202020204" pitchFamily="34" charset="0"/>
                <a:cs typeface="Arial" panose="020B0604020202020204" pitchFamily="34" charset="0"/>
              </a:rPr>
              <a:t>confirmation notification </a:t>
            </a:r>
            <a:r>
              <a:rPr lang="en-US" sz="1200">
                <a:latin typeface="Arial" panose="020B0604020202020204" pitchFamily="34" charset="0"/>
                <a:cs typeface="Arial" panose="020B0604020202020204" pitchFamily="34" charset="0"/>
              </a:rPr>
              <a:t>will appear if successfully uploaded.</a:t>
            </a:r>
          </a:p>
          <a:p>
            <a:pPr marL="342900" indent="-342900">
              <a:buFont typeface="+mj-lt"/>
              <a:buAutoNum type="arabicPeriod"/>
            </a:pPr>
            <a:r>
              <a:rPr lang="en-US" sz="1200">
                <a:latin typeface="Arial" panose="020B0604020202020204" pitchFamily="34" charset="0"/>
                <a:cs typeface="Arial" panose="020B0604020202020204" pitchFamily="34" charset="0"/>
              </a:rPr>
              <a:t>Once all files are uploaded, select </a:t>
            </a:r>
            <a:r>
              <a:rPr lang="en-US" sz="1200" b="1">
                <a:latin typeface="Arial" panose="020B0604020202020204" pitchFamily="34" charset="0"/>
                <a:cs typeface="Arial" panose="020B0604020202020204" pitchFamily="34" charset="0"/>
              </a:rPr>
              <a:t>Done</a:t>
            </a:r>
            <a:r>
              <a:rPr lang="en-US" sz="1200">
                <a:latin typeface="Arial" panose="020B0604020202020204" pitchFamily="34" charset="0"/>
                <a:cs typeface="Arial" panose="020B0604020202020204" pitchFamily="34" charset="0"/>
              </a:rPr>
              <a:t>.</a:t>
            </a:r>
          </a:p>
          <a:p>
            <a:pPr marL="342900" indent="-342900">
              <a:buFont typeface="+mj-lt"/>
              <a:buAutoNum type="arabicPeriod"/>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82AB49AB-88E0-8A58-63BF-14EB1A4D2F6D}"/>
              </a:ext>
            </a:extLst>
          </p:cNvPr>
          <p:cNvSpPr>
            <a:spLocks noGrp="1"/>
          </p:cNvSpPr>
          <p:nvPr>
            <p:ph type="body" sz="half" idx="13"/>
          </p:nvPr>
        </p:nvSpPr>
        <p:spPr>
          <a:xfrm>
            <a:off x="206683" y="1205037"/>
            <a:ext cx="4542075" cy="1104535"/>
          </a:xfrm>
        </p:spPr>
        <p:txBody>
          <a:bodyPr/>
          <a:lstStyle/>
          <a:p>
            <a:pPr>
              <a:lnSpc>
                <a:spcPct val="100000"/>
              </a:lnSpc>
              <a:spcBef>
                <a:spcPts val="0"/>
              </a:spcBef>
            </a:pPr>
            <a:r>
              <a:rPr lang="en-US" sz="1600">
                <a:solidFill>
                  <a:srgbClr val="212121"/>
                </a:solidFill>
                <a:latin typeface="Arial" panose="020B0604020202020204" pitchFamily="34" charset="0"/>
                <a:ea typeface="Roboto" panose="02000000000000000000" pitchFamily="2" charset="0"/>
                <a:cs typeface="Arial" panose="020B0604020202020204" pitchFamily="34" charset="0"/>
              </a:rPr>
              <a:t>Assisting state reps will now upload files for reimbursement through a dedicated, secure portal. </a:t>
            </a:r>
            <a:r>
              <a:rPr lang="en-US">
                <a:solidFill>
                  <a:srgbClr val="212121"/>
                </a:solidFill>
                <a:latin typeface="Arial" panose="020B0604020202020204" pitchFamily="34" charset="0"/>
                <a:ea typeface="Roboto" panose="02000000000000000000" pitchFamily="2" charset="0"/>
                <a:cs typeface="Arial" panose="020B0604020202020204" pitchFamily="34" charset="0"/>
              </a:rPr>
              <a:t>Previously, files were sent via email directly to the Mutual Aid Coordinator.</a:t>
            </a:r>
            <a:endParaRPr lang="en-US" sz="2400" noProof="0">
              <a:solidFill>
                <a:srgbClr val="212121"/>
              </a:solidFill>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D6F771FE-0023-6233-DAF1-25984D1D1570}"/>
              </a:ext>
            </a:extLst>
          </p:cNvPr>
          <p:cNvSpPr txBox="1">
            <a:spLocks/>
          </p:cNvSpPr>
          <p:nvPr/>
        </p:nvSpPr>
        <p:spPr>
          <a:xfrm>
            <a:off x="5795635" y="160543"/>
            <a:ext cx="9128594" cy="48599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endParaRPr lang="en-US" sz="4000" noProof="0">
              <a:latin typeface="Roboto" panose="02000000000000000000" pitchFamily="2" charset="0"/>
              <a:ea typeface="Roboto" panose="02000000000000000000" pitchFamily="2" charset="0"/>
              <a:cs typeface="Roboto" panose="02000000000000000000" pitchFamily="2" charset="0"/>
            </a:endParaRPr>
          </a:p>
        </p:txBody>
      </p:sp>
      <p:pic>
        <p:nvPicPr>
          <p:cNvPr id="14" name="Picture 13">
            <a:extLst>
              <a:ext uri="{FF2B5EF4-FFF2-40B4-BE49-F238E27FC236}">
                <a16:creationId xmlns:a16="http://schemas.microsoft.com/office/drawing/2014/main" id="{AE7369A6-4D38-66A5-AD67-8ABD5307585C}"/>
              </a:ext>
            </a:extLst>
          </p:cNvPr>
          <p:cNvPicPr>
            <a:picLocks noChangeAspect="1"/>
          </p:cNvPicPr>
          <p:nvPr/>
        </p:nvPicPr>
        <p:blipFill>
          <a:blip r:embed="rId5"/>
          <a:srcRect r="22418" b="32392"/>
          <a:stretch/>
        </p:blipFill>
        <p:spPr>
          <a:xfrm>
            <a:off x="5433113" y="4875982"/>
            <a:ext cx="5530211" cy="1845493"/>
          </a:xfrm>
          <a:prstGeom prst="rect">
            <a:avLst/>
          </a:prstGeom>
          <a:ln>
            <a:solidFill>
              <a:schemeClr val="bg1">
                <a:lumMod val="85000"/>
              </a:schemeClr>
            </a:solidFill>
          </a:ln>
        </p:spPr>
      </p:pic>
      <p:pic>
        <p:nvPicPr>
          <p:cNvPr id="16" name="Picture 15">
            <a:extLst>
              <a:ext uri="{FF2B5EF4-FFF2-40B4-BE49-F238E27FC236}">
                <a16:creationId xmlns:a16="http://schemas.microsoft.com/office/drawing/2014/main" id="{8F45E732-B45F-9E06-716F-E406464C4110}"/>
              </a:ext>
            </a:extLst>
          </p:cNvPr>
          <p:cNvPicPr>
            <a:picLocks noChangeAspect="1"/>
          </p:cNvPicPr>
          <p:nvPr/>
        </p:nvPicPr>
        <p:blipFill>
          <a:blip r:embed="rId6"/>
          <a:srcRect t="3496" r="29865" b="12161"/>
          <a:stretch/>
        </p:blipFill>
        <p:spPr>
          <a:xfrm>
            <a:off x="5433113" y="2536804"/>
            <a:ext cx="4194624" cy="1936692"/>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2ACB7A78-5727-9171-4E1B-9BCE08E49445}"/>
              </a:ext>
            </a:extLst>
          </p:cNvPr>
          <p:cNvPicPr>
            <a:picLocks noChangeAspect="1"/>
          </p:cNvPicPr>
          <p:nvPr/>
        </p:nvPicPr>
        <p:blipFill>
          <a:blip r:embed="rId7"/>
          <a:srcRect l="16804" t="23433" r="16569" b="27412"/>
          <a:stretch/>
        </p:blipFill>
        <p:spPr>
          <a:xfrm>
            <a:off x="7496032" y="2799674"/>
            <a:ext cx="3886200" cy="1277149"/>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94C54553-C8FA-7B2B-0BB4-6E04ABB62506}"/>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8117670" flipH="1">
            <a:off x="6591855" y="3166248"/>
            <a:ext cx="694969" cy="788792"/>
          </a:xfrm>
          <a:prstGeom prst="rect">
            <a:avLst/>
          </a:prstGeom>
        </p:spPr>
      </p:pic>
      <p:sp>
        <p:nvSpPr>
          <p:cNvPr id="20" name="Rectangle 19">
            <a:extLst>
              <a:ext uri="{FF2B5EF4-FFF2-40B4-BE49-F238E27FC236}">
                <a16:creationId xmlns:a16="http://schemas.microsoft.com/office/drawing/2014/main" id="{CDE108DF-C1DC-144F-5A3C-08432475D15D}"/>
              </a:ext>
            </a:extLst>
          </p:cNvPr>
          <p:cNvSpPr>
            <a:spLocks/>
          </p:cNvSpPr>
          <p:nvPr/>
        </p:nvSpPr>
        <p:spPr>
          <a:xfrm>
            <a:off x="5428965" y="229026"/>
            <a:ext cx="2455951" cy="33103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210A57A-86CC-3CA8-CDFF-B1DB8ABA68B2}"/>
              </a:ext>
            </a:extLst>
          </p:cNvPr>
          <p:cNvSpPr>
            <a:spLocks/>
          </p:cNvSpPr>
          <p:nvPr/>
        </p:nvSpPr>
        <p:spPr>
          <a:xfrm>
            <a:off x="7884917" y="1247751"/>
            <a:ext cx="4297656" cy="65795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9488942C-4923-3D5E-843E-657FAABB0524}"/>
              </a:ext>
            </a:extLst>
          </p:cNvPr>
          <p:cNvSpPr>
            <a:spLocks/>
          </p:cNvSpPr>
          <p:nvPr/>
        </p:nvSpPr>
        <p:spPr>
          <a:xfrm>
            <a:off x="7896185" y="2000516"/>
            <a:ext cx="438190" cy="18002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Google Shape;512;ge3692cc678_0_1835">
            <a:extLst>
              <a:ext uri="{FF2B5EF4-FFF2-40B4-BE49-F238E27FC236}">
                <a16:creationId xmlns:a16="http://schemas.microsoft.com/office/drawing/2014/main" id="{56A8B036-AA45-BC1F-BCEC-F728D42B86EB}"/>
              </a:ext>
            </a:extLst>
          </p:cNvPr>
          <p:cNvSpPr/>
          <p:nvPr/>
        </p:nvSpPr>
        <p:spPr>
          <a:xfrm>
            <a:off x="4999422" y="10301"/>
            <a:ext cx="365760" cy="365760"/>
          </a:xfrm>
          <a:prstGeom prst="wedgeEllipseCallout">
            <a:avLst>
              <a:gd name="adj1" fmla="val 63582"/>
              <a:gd name="adj2" fmla="val 53959"/>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5" name="Google Shape;512;ge3692cc678_0_1835">
            <a:extLst>
              <a:ext uri="{FF2B5EF4-FFF2-40B4-BE49-F238E27FC236}">
                <a16:creationId xmlns:a16="http://schemas.microsoft.com/office/drawing/2014/main" id="{B813DB86-E91B-969B-A416-C59FAFD7D7B3}"/>
              </a:ext>
            </a:extLst>
          </p:cNvPr>
          <p:cNvSpPr/>
          <p:nvPr/>
        </p:nvSpPr>
        <p:spPr>
          <a:xfrm>
            <a:off x="7530425" y="607149"/>
            <a:ext cx="365760" cy="365760"/>
          </a:xfrm>
          <a:prstGeom prst="wedgeEllipseCallout">
            <a:avLst>
              <a:gd name="adj1" fmla="val 65681"/>
              <a:gd name="adj2" fmla="val 43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7" name="Rectangle 26">
            <a:extLst>
              <a:ext uri="{FF2B5EF4-FFF2-40B4-BE49-F238E27FC236}">
                <a16:creationId xmlns:a16="http://schemas.microsoft.com/office/drawing/2014/main" id="{150A1CE8-9A00-3E0C-BA5F-549448D114E6}"/>
              </a:ext>
            </a:extLst>
          </p:cNvPr>
          <p:cNvSpPr>
            <a:spLocks/>
          </p:cNvSpPr>
          <p:nvPr/>
        </p:nvSpPr>
        <p:spPr>
          <a:xfrm>
            <a:off x="10773758" y="3626348"/>
            <a:ext cx="412443" cy="22715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Google Shape;512;ge3692cc678_0_1835">
            <a:extLst>
              <a:ext uri="{FF2B5EF4-FFF2-40B4-BE49-F238E27FC236}">
                <a16:creationId xmlns:a16="http://schemas.microsoft.com/office/drawing/2014/main" id="{7AC95B6E-2B96-8323-63AB-20C1426211C0}"/>
              </a:ext>
            </a:extLst>
          </p:cNvPr>
          <p:cNvSpPr/>
          <p:nvPr/>
        </p:nvSpPr>
        <p:spPr>
          <a:xfrm>
            <a:off x="7347545" y="1954345"/>
            <a:ext cx="365760" cy="365760"/>
          </a:xfrm>
          <a:prstGeom prst="wedgeEllipseCallout">
            <a:avLst>
              <a:gd name="adj1" fmla="val 98705"/>
              <a:gd name="adj2" fmla="val -563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pic>
        <p:nvPicPr>
          <p:cNvPr id="26" name="Picture 25">
            <a:extLst>
              <a:ext uri="{FF2B5EF4-FFF2-40B4-BE49-F238E27FC236}">
                <a16:creationId xmlns:a16="http://schemas.microsoft.com/office/drawing/2014/main" id="{CD9E4A9D-3262-31F4-7014-33C12770967C}"/>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6604368" flipH="1">
            <a:off x="7562790" y="994255"/>
            <a:ext cx="320320" cy="311030"/>
          </a:xfrm>
          <a:prstGeom prst="rect">
            <a:avLst/>
          </a:prstGeom>
        </p:spPr>
      </p:pic>
      <p:sp>
        <p:nvSpPr>
          <p:cNvPr id="24" name="Google Shape;512;ge3692cc678_0_1835">
            <a:extLst>
              <a:ext uri="{FF2B5EF4-FFF2-40B4-BE49-F238E27FC236}">
                <a16:creationId xmlns:a16="http://schemas.microsoft.com/office/drawing/2014/main" id="{9F8A3086-AAE4-0D6E-93AE-E5CC154CBDC5}"/>
              </a:ext>
            </a:extLst>
          </p:cNvPr>
          <p:cNvSpPr/>
          <p:nvPr/>
        </p:nvSpPr>
        <p:spPr>
          <a:xfrm>
            <a:off x="7378350" y="1214417"/>
            <a:ext cx="365760" cy="365760"/>
          </a:xfrm>
          <a:prstGeom prst="wedgeEllipseCallout">
            <a:avLst>
              <a:gd name="adj1" fmla="val 86912"/>
              <a:gd name="adj2" fmla="val -17428"/>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3" name="Google Shape;512;ge3692cc678_0_1835">
            <a:extLst>
              <a:ext uri="{FF2B5EF4-FFF2-40B4-BE49-F238E27FC236}">
                <a16:creationId xmlns:a16="http://schemas.microsoft.com/office/drawing/2014/main" id="{B1E746B7-174C-23F0-D941-1785F56B394F}"/>
              </a:ext>
            </a:extLst>
          </p:cNvPr>
          <p:cNvSpPr/>
          <p:nvPr/>
        </p:nvSpPr>
        <p:spPr>
          <a:xfrm>
            <a:off x="5302631" y="2670572"/>
            <a:ext cx="365760" cy="365760"/>
          </a:xfrm>
          <a:prstGeom prst="wedgeEllipseCallout">
            <a:avLst>
              <a:gd name="adj1" fmla="val 91629"/>
              <a:gd name="adj2" fmla="val 65119"/>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4" name="Rectangle 33">
            <a:extLst>
              <a:ext uri="{FF2B5EF4-FFF2-40B4-BE49-F238E27FC236}">
                <a16:creationId xmlns:a16="http://schemas.microsoft.com/office/drawing/2014/main" id="{3E57DFE1-48A8-5FD1-DD46-A4A550AEE9E0}"/>
              </a:ext>
            </a:extLst>
          </p:cNvPr>
          <p:cNvSpPr>
            <a:spLocks/>
          </p:cNvSpPr>
          <p:nvPr/>
        </p:nvSpPr>
        <p:spPr>
          <a:xfrm>
            <a:off x="7156090" y="4888581"/>
            <a:ext cx="3716075" cy="51526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Google Shape;512;ge3692cc678_0_1835">
            <a:extLst>
              <a:ext uri="{FF2B5EF4-FFF2-40B4-BE49-F238E27FC236}">
                <a16:creationId xmlns:a16="http://schemas.microsoft.com/office/drawing/2014/main" id="{16F2DD6D-8393-9F09-AD63-A7EE0275AEA8}"/>
              </a:ext>
            </a:extLst>
          </p:cNvPr>
          <p:cNvSpPr/>
          <p:nvPr/>
        </p:nvSpPr>
        <p:spPr>
          <a:xfrm>
            <a:off x="6734934" y="4890056"/>
            <a:ext cx="365760" cy="365760"/>
          </a:xfrm>
          <a:prstGeom prst="wedgeEllipseCallout">
            <a:avLst>
              <a:gd name="adj1" fmla="val 98705"/>
              <a:gd name="adj2" fmla="val -563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8</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6" name="Google Shape;512;ge3692cc678_0_1835">
            <a:extLst>
              <a:ext uri="{FF2B5EF4-FFF2-40B4-BE49-F238E27FC236}">
                <a16:creationId xmlns:a16="http://schemas.microsoft.com/office/drawing/2014/main" id="{F1D1E8E4-DBCD-8CCB-15F1-C9E64E3C542D}"/>
              </a:ext>
            </a:extLst>
          </p:cNvPr>
          <p:cNvSpPr/>
          <p:nvPr/>
        </p:nvSpPr>
        <p:spPr>
          <a:xfrm>
            <a:off x="10272477" y="3496372"/>
            <a:ext cx="365760" cy="365760"/>
          </a:xfrm>
          <a:prstGeom prst="wedgeEllipseCallout">
            <a:avLst>
              <a:gd name="adj1" fmla="val 98705"/>
              <a:gd name="adj2" fmla="val -563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7</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8" name="Rectangle 37">
            <a:extLst>
              <a:ext uri="{FF2B5EF4-FFF2-40B4-BE49-F238E27FC236}">
                <a16:creationId xmlns:a16="http://schemas.microsoft.com/office/drawing/2014/main" id="{13EAF969-B1FE-BD24-7674-D648536D0135}"/>
              </a:ext>
            </a:extLst>
          </p:cNvPr>
          <p:cNvSpPr>
            <a:spLocks/>
          </p:cNvSpPr>
          <p:nvPr/>
        </p:nvSpPr>
        <p:spPr>
          <a:xfrm>
            <a:off x="5586141" y="3556007"/>
            <a:ext cx="911910" cy="23980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Google Shape;512;ge3692cc678_0_1835">
            <a:extLst>
              <a:ext uri="{FF2B5EF4-FFF2-40B4-BE49-F238E27FC236}">
                <a16:creationId xmlns:a16="http://schemas.microsoft.com/office/drawing/2014/main" id="{C7E3CD8E-7735-B3DC-0841-61D508151350}"/>
              </a:ext>
            </a:extLst>
          </p:cNvPr>
          <p:cNvSpPr/>
          <p:nvPr/>
        </p:nvSpPr>
        <p:spPr>
          <a:xfrm>
            <a:off x="5316878" y="3243959"/>
            <a:ext cx="365760" cy="365760"/>
          </a:xfrm>
          <a:prstGeom prst="wedgeEllipseCallout">
            <a:avLst>
              <a:gd name="adj1" fmla="val 79837"/>
              <a:gd name="adj2" fmla="val 46251"/>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6</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40" name="Rectangle 39">
            <a:extLst>
              <a:ext uri="{FF2B5EF4-FFF2-40B4-BE49-F238E27FC236}">
                <a16:creationId xmlns:a16="http://schemas.microsoft.com/office/drawing/2014/main" id="{E54D6B83-126E-0AB3-B174-871E9EBD3770}"/>
              </a:ext>
            </a:extLst>
          </p:cNvPr>
          <p:cNvSpPr>
            <a:spLocks/>
          </p:cNvSpPr>
          <p:nvPr/>
        </p:nvSpPr>
        <p:spPr>
          <a:xfrm>
            <a:off x="5600933" y="6432815"/>
            <a:ext cx="458415" cy="24739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Google Shape;512;ge3692cc678_0_1835">
            <a:extLst>
              <a:ext uri="{FF2B5EF4-FFF2-40B4-BE49-F238E27FC236}">
                <a16:creationId xmlns:a16="http://schemas.microsoft.com/office/drawing/2014/main" id="{CE34ED94-DFA2-2F27-4596-CF9BDAFAB5BF}"/>
              </a:ext>
            </a:extLst>
          </p:cNvPr>
          <p:cNvSpPr/>
          <p:nvPr/>
        </p:nvSpPr>
        <p:spPr>
          <a:xfrm>
            <a:off x="5216546" y="6324632"/>
            <a:ext cx="365760" cy="365760"/>
          </a:xfrm>
          <a:prstGeom prst="wedgeEllipseCallout">
            <a:avLst>
              <a:gd name="adj1" fmla="val 79837"/>
              <a:gd name="adj2" fmla="val 1087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9</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42" name="TextBox 41">
            <a:extLst>
              <a:ext uri="{FF2B5EF4-FFF2-40B4-BE49-F238E27FC236}">
                <a16:creationId xmlns:a16="http://schemas.microsoft.com/office/drawing/2014/main" id="{5EF6BCC9-5231-4A1E-82B0-FD402EED9751}"/>
              </a:ext>
            </a:extLst>
          </p:cNvPr>
          <p:cNvSpPr txBox="1"/>
          <p:nvPr/>
        </p:nvSpPr>
        <p:spPr>
          <a:xfrm>
            <a:off x="206683" y="5812263"/>
            <a:ext cx="4250521" cy="100027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NOTES</a:t>
            </a:r>
          </a:p>
          <a:p>
            <a:pPr marL="228600" marR="0" lvl="0" indent="-22860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State Reps will need to contact the Mutual Aid Coordinator via email to be granted access to the reimbursement tool</a:t>
            </a:r>
          </a:p>
          <a:p>
            <a:pPr marL="228600" marR="0" lvl="0" indent="-22860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Users do not need to have a DEMES account to upload reimbursements through the portal.</a:t>
            </a:r>
          </a:p>
        </p:txBody>
      </p:sp>
    </p:spTree>
    <p:extLst>
      <p:ext uri="{BB962C8B-B14F-4D97-AF65-F5344CB8AC3E}">
        <p14:creationId xmlns:p14="http://schemas.microsoft.com/office/powerpoint/2010/main" val="2188478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20B1B-7442-AA2B-E35E-500232F58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16F592-2CFD-254C-31FB-6B50A920484A}"/>
              </a:ext>
            </a:extLst>
          </p:cNvPr>
          <p:cNvSpPr>
            <a:spLocks noGrp="1"/>
          </p:cNvSpPr>
          <p:nvPr>
            <p:ph type="title"/>
          </p:nvPr>
        </p:nvSpPr>
        <p:spPr>
          <a:xfrm>
            <a:off x="571500" y="504826"/>
            <a:ext cx="11049000" cy="519880"/>
          </a:xfrm>
        </p:spPr>
        <p:txBody>
          <a:bodyPr/>
          <a:lstStyle/>
          <a:p>
            <a:r>
              <a:rPr lang="en-US">
                <a:latin typeface="Arial" panose="020B0604020202020204" pitchFamily="34" charset="0"/>
                <a:cs typeface="Arial" panose="020B0604020202020204" pitchFamily="34" charset="0"/>
              </a:rPr>
              <a:t>Mission Ready Package Manager</a:t>
            </a:r>
          </a:p>
        </p:txBody>
      </p:sp>
      <p:sp>
        <p:nvSpPr>
          <p:cNvPr id="3" name="Text Placeholder 2">
            <a:extLst>
              <a:ext uri="{FF2B5EF4-FFF2-40B4-BE49-F238E27FC236}">
                <a16:creationId xmlns:a16="http://schemas.microsoft.com/office/drawing/2014/main" id="{6977F428-522B-37E7-7895-FBC296CABB30}"/>
              </a:ext>
            </a:extLst>
          </p:cNvPr>
          <p:cNvSpPr>
            <a:spLocks noGrp="1"/>
          </p:cNvSpPr>
          <p:nvPr>
            <p:ph type="body" sz="quarter" idx="14"/>
          </p:nvPr>
        </p:nvSpPr>
        <p:spPr>
          <a:xfrm>
            <a:off x="571498" y="1000126"/>
            <a:ext cx="10033909" cy="457200"/>
          </a:xfrm>
        </p:spPr>
        <p:txBody>
          <a:bodyPr/>
          <a:lstStyle/>
          <a:p>
            <a:pPr>
              <a:lnSpc>
                <a:spcPct val="120000"/>
              </a:lnSpc>
              <a:spcBef>
                <a:spcPts val="0"/>
              </a:spcBef>
            </a:pPr>
            <a:r>
              <a:rPr lang="en-US">
                <a:latin typeface="Arial" panose="020B0604020202020204" pitchFamily="34" charset="0"/>
                <a:cs typeface="Arial" panose="020B0604020202020204" pitchFamily="34" charset="0"/>
              </a:rPr>
              <a:t>The Mission Ready Package Manager screen allows you to view and manage your existing MRPs.</a:t>
            </a:r>
          </a:p>
        </p:txBody>
      </p:sp>
      <p:sp>
        <p:nvSpPr>
          <p:cNvPr id="4" name="Content Placeholder 3">
            <a:extLst>
              <a:ext uri="{FF2B5EF4-FFF2-40B4-BE49-F238E27FC236}">
                <a16:creationId xmlns:a16="http://schemas.microsoft.com/office/drawing/2014/main" id="{F8C47572-DFF8-2D43-C53D-011AAB5F5ABF}"/>
              </a:ext>
            </a:extLst>
          </p:cNvPr>
          <p:cNvSpPr>
            <a:spLocks noGrp="1"/>
          </p:cNvSpPr>
          <p:nvPr>
            <p:ph sz="quarter" idx="13"/>
          </p:nvPr>
        </p:nvSpPr>
        <p:spPr>
          <a:xfrm>
            <a:off x="571498" y="2210133"/>
            <a:ext cx="2788647" cy="2304383"/>
          </a:xfrm>
        </p:spPr>
        <p: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Before an initial MRP is created, users will only have the option to Create New MRP.</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Once an MRP is created, the Mission Ready Package Manager will be visible from the MRP landing page.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Users can choose to view either Active or Inactive MRPs from the MRP Manager screen.</a:t>
            </a:r>
          </a:p>
        </p:txBody>
      </p:sp>
      <p:pic>
        <p:nvPicPr>
          <p:cNvPr id="7" name="Picture 6" descr="A close up of a computer screen&#10;&#10;AI-generated content may be incorrect.">
            <a:extLst>
              <a:ext uri="{FF2B5EF4-FFF2-40B4-BE49-F238E27FC236}">
                <a16:creationId xmlns:a16="http://schemas.microsoft.com/office/drawing/2014/main" id="{9EDFF812-F231-1887-0676-5BCC5DEF192E}"/>
              </a:ext>
            </a:extLst>
          </p:cNvPr>
          <p:cNvPicPr>
            <a:picLocks noChangeAspect="1"/>
          </p:cNvPicPr>
          <p:nvPr/>
        </p:nvPicPr>
        <p:blipFill>
          <a:blip r:embed="rId3"/>
          <a:stretch>
            <a:fillRect/>
          </a:stretch>
        </p:blipFill>
        <p:spPr>
          <a:xfrm>
            <a:off x="3669405" y="1848436"/>
            <a:ext cx="8161628" cy="1935502"/>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9" name="Picture 8" descr="A screenshot of a computer&#10;&#10;AI-generated content may be incorrect.">
            <a:extLst>
              <a:ext uri="{FF2B5EF4-FFF2-40B4-BE49-F238E27FC236}">
                <a16:creationId xmlns:a16="http://schemas.microsoft.com/office/drawing/2014/main" id="{B00C0142-CCB4-06CB-7547-834CED25481E}"/>
              </a:ext>
            </a:extLst>
          </p:cNvPr>
          <p:cNvPicPr>
            <a:picLocks noChangeAspect="1"/>
          </p:cNvPicPr>
          <p:nvPr/>
        </p:nvPicPr>
        <p:blipFill>
          <a:blip r:embed="rId4"/>
          <a:stretch>
            <a:fillRect/>
          </a:stretch>
        </p:blipFill>
        <p:spPr>
          <a:xfrm>
            <a:off x="3669405" y="3964939"/>
            <a:ext cx="8161628" cy="2138756"/>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5358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10;&#10;AI-generated content may be incorrect.">
            <a:extLst>
              <a:ext uri="{FF2B5EF4-FFF2-40B4-BE49-F238E27FC236}">
                <a16:creationId xmlns:a16="http://schemas.microsoft.com/office/drawing/2014/main" id="{6E0E5225-BAA9-A663-823D-8AB7888F6892}"/>
              </a:ext>
            </a:extLst>
          </p:cNvPr>
          <p:cNvPicPr>
            <a:picLocks noChangeAspect="1"/>
          </p:cNvPicPr>
          <p:nvPr/>
        </p:nvPicPr>
        <p:blipFill>
          <a:blip r:embed="rId2">
            <a:extLst>
              <a:ext uri="{28A0092B-C50C-407E-A947-70E740481C1C}">
                <a14:useLocalDpi xmlns:a14="http://schemas.microsoft.com/office/drawing/2010/main" val="0"/>
              </a:ext>
            </a:extLst>
          </a:blip>
          <a:srcRect l="12495" t="-1" r="13400" b="64592"/>
          <a:stretch/>
        </p:blipFill>
        <p:spPr>
          <a:xfrm>
            <a:off x="5459060" y="4849611"/>
            <a:ext cx="6203573" cy="1663551"/>
          </a:xfrm>
          <a:prstGeom prst="rect">
            <a:avLst/>
          </a:prstGeom>
          <a:solidFill>
            <a:schemeClr val="accent4"/>
          </a:solidFill>
          <a:ln>
            <a:solidFill>
              <a:schemeClr val="bg1">
                <a:lumMod val="85000"/>
              </a:schemeClr>
            </a:solidFill>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EB4BB340-7596-4FFD-6C44-F14F920A1027}"/>
              </a:ext>
            </a:extLst>
          </p:cNvPr>
          <p:cNvPicPr>
            <a:picLocks noChangeAspect="1"/>
          </p:cNvPicPr>
          <p:nvPr/>
        </p:nvPicPr>
        <p:blipFill>
          <a:blip r:embed="rId3"/>
          <a:srcRect l="13993" t="1" r="15105" b="66688"/>
          <a:stretch/>
        </p:blipFill>
        <p:spPr>
          <a:xfrm>
            <a:off x="7220805" y="535972"/>
            <a:ext cx="4873109" cy="110645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51DD591A-398C-A2CB-3548-2B4575842A6A}"/>
              </a:ext>
            </a:extLst>
          </p:cNvPr>
          <p:cNvPicPr>
            <a:picLocks noChangeAspect="1"/>
          </p:cNvPicPr>
          <p:nvPr/>
        </p:nvPicPr>
        <p:blipFill>
          <a:blip r:embed="rId4"/>
          <a:srcRect l="15118" r="15789" b="68856"/>
          <a:stretch/>
        </p:blipFill>
        <p:spPr>
          <a:xfrm>
            <a:off x="5459060" y="2042322"/>
            <a:ext cx="6203573" cy="134844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20" name="Picture 3" descr="A screenshot of a computer screen&#10;&#10;Description automatically generated">
            <a:extLst>
              <a:ext uri="{FF2B5EF4-FFF2-40B4-BE49-F238E27FC236}">
                <a16:creationId xmlns:a16="http://schemas.microsoft.com/office/drawing/2014/main" id="{E777A54E-EFA3-F332-27EF-C1A19B714E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3598" y="243577"/>
            <a:ext cx="1471671" cy="1680106"/>
          </a:xfrm>
          <a:prstGeom prst="rect">
            <a:avLst/>
          </a:prstGeom>
          <a:noFill/>
          <a:ln>
            <a:solidFill>
              <a:schemeClr val="bg1">
                <a:lumMod val="8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A413A6-22C1-5798-1353-28F016956914}"/>
              </a:ext>
            </a:extLst>
          </p:cNvPr>
          <p:cNvSpPr>
            <a:spLocks noGrp="1"/>
          </p:cNvSpPr>
          <p:nvPr>
            <p:ph type="title"/>
          </p:nvPr>
        </p:nvSpPr>
        <p:spPr>
          <a:xfrm>
            <a:off x="189661" y="243577"/>
            <a:ext cx="5035079" cy="638731"/>
          </a:xfrm>
        </p:spPr>
        <p:txBody>
          <a:bodyPr anchor="t">
            <a:normAutofit/>
          </a:bodyPr>
          <a:lstStyle/>
          <a:p>
            <a:r>
              <a:rPr lang="en-US" b="1">
                <a:solidFill>
                  <a:schemeClr val="bg1"/>
                </a:solidFill>
                <a:latin typeface="Arial" panose="020B0604020202020204" pitchFamily="34" charset="0"/>
                <a:ea typeface="Roboto"/>
                <a:cs typeface="Arial" panose="020B0604020202020204" pitchFamily="34" charset="0"/>
              </a:rPr>
              <a:t>Mission Ready Packages</a:t>
            </a:r>
          </a:p>
        </p:txBody>
      </p:sp>
      <p:sp>
        <p:nvSpPr>
          <p:cNvPr id="5" name="Text Placeholder 4">
            <a:extLst>
              <a:ext uri="{FF2B5EF4-FFF2-40B4-BE49-F238E27FC236}">
                <a16:creationId xmlns:a16="http://schemas.microsoft.com/office/drawing/2014/main" id="{9390E8B1-39AD-9DA9-1CCC-BAE5038B8649}"/>
              </a:ext>
            </a:extLst>
          </p:cNvPr>
          <p:cNvSpPr>
            <a:spLocks noGrp="1"/>
          </p:cNvSpPr>
          <p:nvPr>
            <p:ph type="body" sz="half" idx="13"/>
          </p:nvPr>
        </p:nvSpPr>
        <p:spPr>
          <a:xfrm>
            <a:off x="189661" y="766649"/>
            <a:ext cx="4988401" cy="1348443"/>
          </a:xfrm>
        </p:spPr>
        <p:txBody>
          <a:bodyPr>
            <a:noAutofit/>
          </a:bodyPr>
          <a:lstStyle/>
          <a:p>
            <a:pPr>
              <a:lnSpc>
                <a:spcPct val="120000"/>
              </a:lnSpc>
              <a:spcBef>
                <a:spcPts val="0"/>
              </a:spcBef>
            </a:pPr>
            <a:r>
              <a:rPr lang="en-US">
                <a:latin typeface="Arial" panose="020B0604020202020204" pitchFamily="34" charset="0"/>
                <a:cs typeface="Arial" panose="020B0604020202020204" pitchFamily="34" charset="0"/>
              </a:rPr>
              <a:t>The MRP landing page gives users the option to create new MRPs or if there are existing MRPs, access the MRP Manager. You will need to be in the </a:t>
            </a:r>
            <a:r>
              <a:rPr lang="en-US" u="sng">
                <a:latin typeface="Arial" panose="020B0604020202020204" pitchFamily="34" charset="0"/>
                <a:ea typeface="Roboto"/>
                <a:cs typeface="Arial" panose="020B0604020202020204" pitchFamily="34" charset="0"/>
                <a:hlinkClick r:id="rId6">
                  <a:extLst>
                    <a:ext uri="{A12FA001-AC4F-418D-AE19-62706E023703}">
                      <ahyp:hlinkClr xmlns:ahyp="http://schemas.microsoft.com/office/drawing/2018/hyperlinkcolor" val="tx"/>
                    </a:ext>
                  </a:extLst>
                </a:hlinkClick>
              </a:rPr>
              <a:t>https://www.fdemportal.com/grants</a:t>
            </a:r>
            <a:r>
              <a:rPr lang="en-US">
                <a:latin typeface="Arial" panose="020B0604020202020204" pitchFamily="34" charset="0"/>
                <a:ea typeface="Roboto"/>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11" name="Google Shape;512;ge3692cc678_0_1835">
            <a:extLst>
              <a:ext uri="{FF2B5EF4-FFF2-40B4-BE49-F238E27FC236}">
                <a16:creationId xmlns:a16="http://schemas.microsoft.com/office/drawing/2014/main" id="{BDAD11A4-91B6-711C-5E59-837084585011}"/>
              </a:ext>
            </a:extLst>
          </p:cNvPr>
          <p:cNvSpPr/>
          <p:nvPr/>
        </p:nvSpPr>
        <p:spPr>
          <a:xfrm>
            <a:off x="7827019" y="535972"/>
            <a:ext cx="365760" cy="365760"/>
          </a:xfrm>
          <a:prstGeom prst="wedgeEllipseCallout">
            <a:avLst>
              <a:gd name="adj1" fmla="val 105526"/>
              <a:gd name="adj2" fmla="val -7301"/>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6" name="TextBox 15">
            <a:extLst>
              <a:ext uri="{FF2B5EF4-FFF2-40B4-BE49-F238E27FC236}">
                <a16:creationId xmlns:a16="http://schemas.microsoft.com/office/drawing/2014/main" id="{A7F8FE3B-8BBF-1090-06F8-5C32AB9D065A}"/>
              </a:ext>
            </a:extLst>
          </p:cNvPr>
          <p:cNvSpPr txBox="1"/>
          <p:nvPr/>
        </p:nvSpPr>
        <p:spPr>
          <a:xfrm>
            <a:off x="189661" y="6115825"/>
            <a:ext cx="4492508" cy="638731"/>
          </a:xfrm>
          <a:prstGeom prst="rect">
            <a:avLst/>
          </a:prstGeom>
          <a:noFill/>
        </p:spPr>
        <p:txBody>
          <a:bodyPr wrap="square" lIns="9144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1" i="0" u="none" strike="noStrike" kern="1200" cap="none" spc="0" normalizeH="0" baseline="0" noProof="0">
                <a:ln>
                  <a:noFill/>
                </a:ln>
                <a:solidFill>
                  <a:srgbClr val="00285E"/>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050" b="0" i="0" u="none" strike="noStrike" kern="1200" cap="none" spc="0" normalizeH="0" baseline="0" noProof="0">
              <a:ln>
                <a:noFill/>
              </a:ln>
              <a:solidFill>
                <a:srgbClr val="00285E"/>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RSAs are only estimates, and the Mutual Aid Partner will still need to finalize the information by updating existing or completing missing information.</a:t>
            </a:r>
          </a:p>
        </p:txBody>
      </p:sp>
      <p:sp>
        <p:nvSpPr>
          <p:cNvPr id="13" name="Rectangle 12">
            <a:extLst>
              <a:ext uri="{FF2B5EF4-FFF2-40B4-BE49-F238E27FC236}">
                <a16:creationId xmlns:a16="http://schemas.microsoft.com/office/drawing/2014/main" id="{85EEFB01-CC55-7FE2-F1A4-A2C736C0B84B}"/>
              </a:ext>
            </a:extLst>
          </p:cNvPr>
          <p:cNvSpPr>
            <a:spLocks/>
          </p:cNvSpPr>
          <p:nvPr/>
        </p:nvSpPr>
        <p:spPr>
          <a:xfrm>
            <a:off x="8449401" y="615345"/>
            <a:ext cx="363173" cy="13171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9" name="Rectangle 18">
            <a:extLst>
              <a:ext uri="{FF2B5EF4-FFF2-40B4-BE49-F238E27FC236}">
                <a16:creationId xmlns:a16="http://schemas.microsoft.com/office/drawing/2014/main" id="{CAED6E64-EE46-8851-2131-3DD2367476D0}"/>
              </a:ext>
            </a:extLst>
          </p:cNvPr>
          <p:cNvSpPr>
            <a:spLocks/>
          </p:cNvSpPr>
          <p:nvPr/>
        </p:nvSpPr>
        <p:spPr>
          <a:xfrm>
            <a:off x="6626077" y="2149940"/>
            <a:ext cx="764925" cy="12898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4" name="TextBox 1">
            <a:extLst>
              <a:ext uri="{FF2B5EF4-FFF2-40B4-BE49-F238E27FC236}">
                <a16:creationId xmlns:a16="http://schemas.microsoft.com/office/drawing/2014/main" id="{ED982D6B-AEC9-2F87-C141-9A3EC610B1A9}"/>
              </a:ext>
            </a:extLst>
          </p:cNvPr>
          <p:cNvSpPr txBox="1"/>
          <p:nvPr/>
        </p:nvSpPr>
        <p:spPr>
          <a:xfrm>
            <a:off x="189661" y="2065097"/>
            <a:ext cx="4002681" cy="3890860"/>
          </a:xfrm>
          <a:prstGeom prst="rect">
            <a:avLst/>
          </a:prstGeom>
          <a:noFill/>
        </p:spPr>
        <p:txBody>
          <a:bodyPr rot="0" spcFirstLastPara="0" vert="horz" wrap="square" lIns="9144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Roboto"/>
                <a:cs typeface="Arial"/>
              </a:rPr>
              <a:t>STEPS</a:t>
            </a:r>
          </a:p>
          <a:p>
            <a:pPr marL="228600" indent="-228600">
              <a:spcBef>
                <a:spcPts val="600"/>
              </a:spcBef>
              <a:buFont typeface="+mj-lt"/>
              <a:buAutoNum type="arabicPeriod"/>
              <a:defRPr/>
            </a:pPr>
            <a:r>
              <a:rPr kumimoji="0" lang="en-US" sz="1400" b="0" i="0" u="none" strike="noStrike" kern="1200" cap="none" spc="0" normalizeH="0" baseline="0" noProof="0">
                <a:ln>
                  <a:noFill/>
                </a:ln>
                <a:solidFill>
                  <a:srgbClr val="000000"/>
                </a:solidFill>
                <a:effectLst/>
                <a:uLnTx/>
                <a:uFillTx/>
                <a:latin typeface="Arial"/>
                <a:ea typeface="Roboto"/>
                <a:cs typeface="Arial"/>
              </a:rPr>
              <a:t>Enter your </a:t>
            </a:r>
            <a:r>
              <a:rPr lang="en-US" sz="1400">
                <a:solidFill>
                  <a:srgbClr val="000000"/>
                </a:solidFill>
                <a:latin typeface="Arial"/>
                <a:ea typeface="Roboto"/>
                <a:cs typeface="Arial"/>
              </a:rPr>
              <a:t>Username </a:t>
            </a:r>
            <a:r>
              <a:rPr kumimoji="0" lang="en-US" sz="1400" b="0" i="0" u="none" strike="noStrike" kern="1200" cap="none" spc="0" normalizeH="0" baseline="0" noProof="0">
                <a:ln>
                  <a:noFill/>
                </a:ln>
                <a:solidFill>
                  <a:srgbClr val="000000"/>
                </a:solidFill>
                <a:effectLst/>
                <a:uLnTx/>
                <a:uFillTx/>
                <a:latin typeface="Arial"/>
                <a:ea typeface="Roboto"/>
                <a:cs typeface="Arial"/>
              </a:rPr>
              <a:t>and Password, and click</a:t>
            </a:r>
            <a:r>
              <a:rPr lang="en-US" sz="1400">
                <a:solidFill>
                  <a:srgbClr val="000000"/>
                </a:solidFill>
                <a:latin typeface="Arial"/>
                <a:ea typeface="Roboto"/>
                <a:cs typeface="Arial"/>
              </a:rPr>
              <a:t> </a:t>
            </a:r>
            <a:r>
              <a:rPr kumimoji="0" lang="en-US" sz="1400" b="0" i="0" u="none" strike="noStrike" kern="1200" cap="none" spc="0" normalizeH="0" baseline="0" noProof="0">
                <a:ln>
                  <a:noFill/>
                </a:ln>
                <a:solidFill>
                  <a:srgbClr val="000000"/>
                </a:solidFill>
                <a:effectLst/>
                <a:uLnTx/>
                <a:uFillTx/>
                <a:latin typeface="Arial"/>
                <a:ea typeface="Roboto"/>
                <a:cs typeface="Arial"/>
              </a:rPr>
              <a:t> </a:t>
            </a:r>
            <a:r>
              <a:rPr kumimoji="0" lang="en-US" sz="1400" b="1" i="0" u="none" strike="noStrike" kern="1200" cap="none" spc="0" normalizeH="0" baseline="0" noProof="0">
                <a:ln>
                  <a:noFill/>
                </a:ln>
                <a:solidFill>
                  <a:srgbClr val="000000"/>
                </a:solidFill>
                <a:effectLst/>
                <a:uLnTx/>
                <a:uFillTx/>
                <a:latin typeface="Arial"/>
                <a:ea typeface="Roboto"/>
                <a:cs typeface="Arial"/>
              </a:rPr>
              <a:t>log in</a:t>
            </a:r>
            <a:endParaRPr kumimoji="0" lang="en-US" sz="1400" b="1" i="0" u="none" strike="noStrike" kern="1200" cap="none" spc="0" normalizeH="0" baseline="0" noProof="0">
              <a:ln>
                <a:noFill/>
              </a:ln>
              <a:solidFill>
                <a:srgbClr val="000000"/>
              </a:solidFill>
              <a:effectLst/>
              <a:uLnTx/>
              <a:uFillTx/>
              <a:latin typeface="Arial"/>
              <a:ea typeface="Roboto" panose="02000000000000000000" pitchFamily="2" charset="0"/>
              <a:cs typeface="Arial"/>
            </a:endParaRPr>
          </a:p>
          <a:p>
            <a:pPr marL="228600" marR="0" lvl="0" indent="-228600" algn="l" defTabSz="914400" rtl="0" eaLnBrk="1" fontAlgn="auto" latinLnBrk="0" hangingPunct="1">
              <a:lnSpc>
                <a:spcPct val="100000"/>
              </a:lnSpc>
              <a:spcBef>
                <a:spcPts val="600"/>
              </a:spcBef>
              <a:spcAft>
                <a:spcPts val="0"/>
              </a:spcAft>
              <a:buClrTx/>
              <a:buSzTx/>
              <a:buFontTx/>
              <a:buAutoNum type="arabicPeriod"/>
              <a:tabLst/>
              <a:defRPr/>
            </a:pPr>
            <a:r>
              <a:rPr kumimoji="0" lang="en-US" sz="1400" b="0" i="0" u="none" strike="noStrike" kern="1200" cap="none" spc="0" normalizeH="0" baseline="0" noProof="0">
                <a:ln>
                  <a:noFill/>
                </a:ln>
                <a:solidFill>
                  <a:srgbClr val="000000"/>
                </a:solidFill>
                <a:effectLst/>
                <a:uLnTx/>
                <a:uFillTx/>
                <a:latin typeface="Arial"/>
                <a:ea typeface="Roboto"/>
                <a:cs typeface="Arial"/>
              </a:rPr>
              <a:t>Once logged in to DEMES, click on the </a:t>
            </a:r>
            <a:r>
              <a:rPr kumimoji="0" lang="en-US" sz="1400" b="1" i="0" u="none" strike="noStrike" kern="1200" cap="none" spc="0" normalizeH="0" baseline="0" noProof="0">
                <a:ln>
                  <a:noFill/>
                </a:ln>
                <a:solidFill>
                  <a:srgbClr val="000000"/>
                </a:solidFill>
                <a:effectLst/>
                <a:uLnTx/>
                <a:uFillTx/>
                <a:latin typeface="Arial"/>
                <a:ea typeface="Roboto"/>
                <a:cs typeface="Arial"/>
              </a:rPr>
              <a:t>Mutual Aid </a:t>
            </a:r>
            <a:r>
              <a:rPr kumimoji="0" lang="en-US" sz="1400" b="0" i="0" u="none" strike="noStrike" kern="1200" cap="none" spc="0" normalizeH="0" baseline="0" noProof="0">
                <a:ln>
                  <a:noFill/>
                </a:ln>
                <a:solidFill>
                  <a:srgbClr val="000000"/>
                </a:solidFill>
                <a:effectLst/>
                <a:uLnTx/>
                <a:uFillTx/>
                <a:latin typeface="Arial"/>
                <a:ea typeface="Roboto"/>
                <a:cs typeface="Arial"/>
              </a:rPr>
              <a:t>tab in the header bar.</a:t>
            </a:r>
            <a:endParaRPr lang="en-US" sz="1400" b="0" i="0" u="none" strike="noStrike" kern="1200" cap="none" spc="0" normalizeH="0" baseline="0" noProof="0">
              <a:ln>
                <a:noFill/>
              </a:ln>
              <a:solidFill>
                <a:srgbClr val="000000"/>
              </a:solidFill>
              <a:effectLst/>
              <a:uLnTx/>
              <a:uFillTx/>
              <a:latin typeface="Arial"/>
              <a:ea typeface="Roboto"/>
              <a:cs typeface="Arial"/>
            </a:endParaRPr>
          </a:p>
          <a:p>
            <a:pPr marL="228600" marR="0" lvl="0" indent="-228600" algn="l" defTabSz="914400" rtl="0" eaLnBrk="1" fontAlgn="auto" latinLnBrk="0" hangingPunct="1">
              <a:lnSpc>
                <a:spcPct val="100000"/>
              </a:lnSpc>
              <a:spcBef>
                <a:spcPts val="600"/>
              </a:spcBef>
              <a:spcAft>
                <a:spcPts val="0"/>
              </a:spcAft>
              <a:buClrTx/>
              <a:buSzTx/>
              <a:buFontTx/>
              <a:buAutoNum type="arabicPeriod"/>
              <a:tabLst/>
              <a:defRPr/>
            </a:pPr>
            <a:r>
              <a:rPr kumimoji="0" lang="en-US" sz="1400" b="0" i="0" u="none" strike="noStrike" kern="1200" cap="none" spc="0" normalizeH="0" baseline="0" noProof="0">
                <a:ln>
                  <a:noFill/>
                </a:ln>
                <a:solidFill>
                  <a:srgbClr val="000000"/>
                </a:solidFill>
                <a:effectLst/>
                <a:uLnTx/>
                <a:uFillTx/>
                <a:latin typeface="Arial"/>
                <a:ea typeface="Roboto"/>
                <a:cs typeface="Arial"/>
              </a:rPr>
              <a:t>Select the </a:t>
            </a:r>
            <a:r>
              <a:rPr kumimoji="0" lang="en-US" sz="1400" b="1" i="0" u="none" strike="noStrike" kern="1200" cap="none" spc="0" normalizeH="0" baseline="0" noProof="0">
                <a:ln>
                  <a:noFill/>
                </a:ln>
                <a:solidFill>
                  <a:srgbClr val="000000"/>
                </a:solidFill>
                <a:effectLst/>
                <a:uLnTx/>
                <a:uFillTx/>
                <a:latin typeface="Arial"/>
                <a:ea typeface="Roboto"/>
                <a:cs typeface="Arial"/>
              </a:rPr>
              <a:t>Mission Ready Packages </a:t>
            </a:r>
            <a:r>
              <a:rPr kumimoji="0" lang="en-US" sz="1400" b="0" i="0" u="none" strike="noStrike" kern="1200" cap="none" spc="0" normalizeH="0" baseline="0" noProof="0">
                <a:ln>
                  <a:noFill/>
                </a:ln>
                <a:solidFill>
                  <a:srgbClr val="000000"/>
                </a:solidFill>
                <a:effectLst/>
                <a:uLnTx/>
                <a:uFillTx/>
                <a:latin typeface="Arial"/>
                <a:ea typeface="Roboto"/>
                <a:cs typeface="Arial"/>
              </a:rPr>
              <a:t>tab in the header bar.</a:t>
            </a:r>
            <a:endParaRPr lang="en-US" sz="1400" b="0" i="0" u="none" strike="noStrike" kern="1200" cap="none" spc="0" normalizeH="0" baseline="0" noProof="0">
              <a:ln>
                <a:noFill/>
              </a:ln>
              <a:solidFill>
                <a:srgbClr val="000000"/>
              </a:solidFill>
              <a:effectLst/>
              <a:uLnTx/>
              <a:uFillTx/>
              <a:latin typeface="Arial"/>
              <a:ea typeface="Roboto"/>
              <a:cs typeface="Arial"/>
            </a:endParaRPr>
          </a:p>
          <a:p>
            <a:pPr marL="228600" marR="0" lvl="0" indent="-228600" algn="l" defTabSz="914400" rtl="0" eaLnBrk="1" fontAlgn="auto" latinLnBrk="0" hangingPunct="1">
              <a:lnSpc>
                <a:spcPct val="100000"/>
              </a:lnSpc>
              <a:spcBef>
                <a:spcPts val="600"/>
              </a:spcBef>
              <a:spcAft>
                <a:spcPts val="0"/>
              </a:spcAft>
              <a:buClrTx/>
              <a:buSzTx/>
              <a:buFontTx/>
              <a:buAutoNum type="arabicPeriod"/>
              <a:tabLst/>
              <a:defRPr/>
            </a:pPr>
            <a:r>
              <a:rPr kumimoji="0" lang="en-US" sz="1400" b="0" i="0" u="none" strike="noStrike" kern="1200" cap="none" spc="0" normalizeH="0" baseline="0" noProof="0">
                <a:ln>
                  <a:noFill/>
                </a:ln>
                <a:solidFill>
                  <a:srgbClr val="000000"/>
                </a:solidFill>
                <a:effectLst/>
                <a:uLnTx/>
                <a:uFillTx/>
                <a:latin typeface="Arial"/>
                <a:ea typeface="Roboto"/>
                <a:cs typeface="Arial"/>
              </a:rPr>
              <a:t>The Mission Ready Package landing page will appear.</a:t>
            </a:r>
            <a:endParaRPr lang="en-US" sz="1400" b="0" i="0" u="none" strike="noStrike" kern="1200" cap="none" spc="0" normalizeH="0" baseline="0" noProof="0">
              <a:ln>
                <a:noFill/>
              </a:ln>
              <a:solidFill>
                <a:srgbClr val="000000"/>
              </a:solidFill>
              <a:effectLst/>
              <a:uLnTx/>
              <a:uFillTx/>
              <a:latin typeface="Arial"/>
              <a:ea typeface="Roboto"/>
              <a:cs typeface="Arial"/>
            </a:endParaRPr>
          </a:p>
          <a:p>
            <a:pPr marL="800100" marR="0" lvl="1" indent="-3429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US" sz="1400" b="0" i="0" u="none" strike="noStrike" kern="1200" cap="none" spc="0" normalizeH="0" baseline="0" noProof="0">
                <a:ln>
                  <a:noFill/>
                </a:ln>
                <a:solidFill>
                  <a:srgbClr val="000000"/>
                </a:solidFill>
                <a:effectLst/>
                <a:uLnTx/>
                <a:uFillTx/>
                <a:latin typeface="Arial"/>
                <a:ea typeface="Roboto"/>
                <a:cs typeface="Arial"/>
              </a:rPr>
              <a:t>Users whose agency does not have an MRP created yet, will only see the option to create a new one.</a:t>
            </a:r>
            <a:endParaRPr lang="en-US" sz="1400" b="0" i="0" u="none" strike="noStrike" kern="1200" cap="none" spc="0" normalizeH="0" baseline="0" noProof="0">
              <a:ln>
                <a:noFill/>
              </a:ln>
              <a:solidFill>
                <a:srgbClr val="000000"/>
              </a:solidFill>
              <a:effectLst/>
              <a:uLnTx/>
              <a:uFillTx/>
              <a:latin typeface="Arial"/>
              <a:ea typeface="Roboto"/>
              <a:cs typeface="Arial"/>
            </a:endParaRPr>
          </a:p>
          <a:p>
            <a:pPr marL="800100" marR="0" lvl="1" indent="-3429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US" sz="1400" b="0" i="0" u="none" strike="noStrike" kern="1200" cap="none" spc="0" normalizeH="0" baseline="0" noProof="0">
                <a:ln>
                  <a:noFill/>
                </a:ln>
                <a:solidFill>
                  <a:srgbClr val="000000"/>
                </a:solidFill>
                <a:effectLst/>
                <a:uLnTx/>
                <a:uFillTx/>
                <a:latin typeface="Arial"/>
                <a:ea typeface="Roboto"/>
                <a:cs typeface="Arial"/>
              </a:rPr>
              <a:t>Users with existing MRPs will see the option to manage Active and inactive MRPs or Create New MRP.</a:t>
            </a:r>
            <a:endParaRPr lang="en-US" sz="1400" b="0" i="0" u="none" strike="noStrike" kern="1200" cap="none" spc="0" normalizeH="0" baseline="0" noProof="0">
              <a:ln>
                <a:noFill/>
              </a:ln>
              <a:solidFill>
                <a:srgbClr val="000000"/>
              </a:solidFill>
              <a:effectLst/>
              <a:uLnTx/>
              <a:uFillTx/>
              <a:latin typeface="Arial"/>
              <a:ea typeface="Roboto"/>
              <a:cs typeface="Arial"/>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0" name="Google Shape;512;ge3692cc678_0_1835">
            <a:extLst>
              <a:ext uri="{FF2B5EF4-FFF2-40B4-BE49-F238E27FC236}">
                <a16:creationId xmlns:a16="http://schemas.microsoft.com/office/drawing/2014/main" id="{C9AE988E-158D-A7AB-718B-17E04BD9FEB6}"/>
              </a:ext>
            </a:extLst>
          </p:cNvPr>
          <p:cNvSpPr/>
          <p:nvPr/>
        </p:nvSpPr>
        <p:spPr>
          <a:xfrm>
            <a:off x="6196674" y="2214432"/>
            <a:ext cx="365760" cy="365760"/>
          </a:xfrm>
          <a:prstGeom prst="wedgeEllipseCallout">
            <a:avLst>
              <a:gd name="adj1" fmla="val 67171"/>
              <a:gd name="adj2" fmla="val -51299"/>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 name="Rectangle 2">
            <a:extLst>
              <a:ext uri="{FF2B5EF4-FFF2-40B4-BE49-F238E27FC236}">
                <a16:creationId xmlns:a16="http://schemas.microsoft.com/office/drawing/2014/main" id="{36FC28B6-026D-4E0F-FB58-206631F31F8C}"/>
              </a:ext>
            </a:extLst>
          </p:cNvPr>
          <p:cNvSpPr>
            <a:spLocks/>
          </p:cNvSpPr>
          <p:nvPr/>
        </p:nvSpPr>
        <p:spPr>
          <a:xfrm>
            <a:off x="5613913" y="1379986"/>
            <a:ext cx="1259748" cy="23770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pic>
        <p:nvPicPr>
          <p:cNvPr id="6" name="Picture 5">
            <a:extLst>
              <a:ext uri="{FF2B5EF4-FFF2-40B4-BE49-F238E27FC236}">
                <a16:creationId xmlns:a16="http://schemas.microsoft.com/office/drawing/2014/main" id="{5FC979DC-6345-06C4-BE4D-8D87021CA216}"/>
              </a:ext>
            </a:extLst>
          </p:cNvPr>
          <p:cNvPicPr>
            <a:picLocks noChangeAspect="1"/>
          </p:cNvPicPr>
          <p:nvPr/>
        </p:nvPicPr>
        <p:blipFill>
          <a:blip r:embed="rId7"/>
          <a:srcRect b="27426"/>
          <a:stretch/>
        </p:blipFill>
        <p:spPr>
          <a:xfrm>
            <a:off x="5459060" y="3593018"/>
            <a:ext cx="6203573" cy="1068362"/>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9" name="Google Shape;512;ge3692cc678_0_1835">
            <a:extLst>
              <a:ext uri="{FF2B5EF4-FFF2-40B4-BE49-F238E27FC236}">
                <a16:creationId xmlns:a16="http://schemas.microsoft.com/office/drawing/2014/main" id="{8ABA5C07-2ACA-5965-CA4B-D9852B0A86D1}"/>
              </a:ext>
            </a:extLst>
          </p:cNvPr>
          <p:cNvSpPr/>
          <p:nvPr/>
        </p:nvSpPr>
        <p:spPr>
          <a:xfrm>
            <a:off x="5355876" y="1005901"/>
            <a:ext cx="365760" cy="365760"/>
          </a:xfrm>
          <a:prstGeom prst="wedgeEllipseCallout">
            <a:avLst>
              <a:gd name="adj1" fmla="val 51961"/>
              <a:gd name="adj2" fmla="val 68082"/>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7" name="Google Shape;512;ge3692cc678_0_1835">
            <a:extLst>
              <a:ext uri="{FF2B5EF4-FFF2-40B4-BE49-F238E27FC236}">
                <a16:creationId xmlns:a16="http://schemas.microsoft.com/office/drawing/2014/main" id="{2DE9A1F7-0C79-0EA3-7701-6F98E5E722D8}"/>
              </a:ext>
            </a:extLst>
          </p:cNvPr>
          <p:cNvSpPr/>
          <p:nvPr/>
        </p:nvSpPr>
        <p:spPr>
          <a:xfrm>
            <a:off x="5276180" y="3564489"/>
            <a:ext cx="365760" cy="365760"/>
          </a:xfrm>
          <a:prstGeom prst="wedgeEllipseCallout">
            <a:avLst>
              <a:gd name="adj1" fmla="val 82231"/>
              <a:gd name="adj2" fmla="val 60147"/>
            </a:avLst>
          </a:prstGeom>
          <a:solidFill>
            <a:srgbClr val="F6D2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4" name="Google Shape;512;ge3692cc678_0_1835">
            <a:extLst>
              <a:ext uri="{FF2B5EF4-FFF2-40B4-BE49-F238E27FC236}">
                <a16:creationId xmlns:a16="http://schemas.microsoft.com/office/drawing/2014/main" id="{9945C9D8-258E-23BD-58A8-17CD400D9900}"/>
              </a:ext>
            </a:extLst>
          </p:cNvPr>
          <p:cNvSpPr/>
          <p:nvPr/>
        </p:nvSpPr>
        <p:spPr>
          <a:xfrm>
            <a:off x="5282507" y="4976486"/>
            <a:ext cx="365760" cy="365760"/>
          </a:xfrm>
          <a:prstGeom prst="wedgeEllipseCallout">
            <a:avLst>
              <a:gd name="adj1" fmla="val 82231"/>
              <a:gd name="adj2" fmla="val 60147"/>
            </a:avLst>
          </a:prstGeom>
          <a:solidFill>
            <a:srgbClr val="F6D20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4b</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7151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E73D7-2D69-A270-8845-0C49D363E5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91C6CA-08EB-77E0-D6A5-7C60AAFEAD79}"/>
              </a:ext>
            </a:extLst>
          </p:cNvPr>
          <p:cNvPicPr>
            <a:picLocks noChangeAspect="1"/>
          </p:cNvPicPr>
          <p:nvPr/>
        </p:nvPicPr>
        <p:blipFill>
          <a:blip r:embed="rId3">
            <a:grayscl/>
          </a:blip>
          <a:srcRect t="2996" r="6949" b="4194"/>
          <a:stretch/>
        </p:blipFill>
        <p:spPr>
          <a:xfrm>
            <a:off x="0" y="-1"/>
            <a:ext cx="12192000" cy="6858001"/>
          </a:xfrm>
          <a:prstGeom prst="rect">
            <a:avLst/>
          </a:prstGeom>
        </p:spPr>
      </p:pic>
      <p:sp>
        <p:nvSpPr>
          <p:cNvPr id="5" name="Rectangle 4">
            <a:extLst>
              <a:ext uri="{FF2B5EF4-FFF2-40B4-BE49-F238E27FC236}">
                <a16:creationId xmlns:a16="http://schemas.microsoft.com/office/drawing/2014/main" id="{81B35E1A-A98C-850F-B120-0C466CCA4815}"/>
              </a:ext>
            </a:extLst>
          </p:cNvPr>
          <p:cNvSpPr/>
          <p:nvPr/>
        </p:nvSpPr>
        <p:spPr>
          <a:xfrm>
            <a:off x="1" y="0"/>
            <a:ext cx="12192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0EB1F376-C50B-48A8-3567-ADEFB5E112CF}"/>
              </a:ext>
            </a:extLst>
          </p:cNvPr>
          <p:cNvSpPr/>
          <p:nvPr/>
        </p:nvSpPr>
        <p:spPr>
          <a:xfrm>
            <a:off x="318792" y="280221"/>
            <a:ext cx="11554417" cy="629755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7B8C8FB2-410D-295E-8328-61B59AD70A79}"/>
              </a:ext>
            </a:extLst>
          </p:cNvPr>
          <p:cNvSpPr txBox="1"/>
          <p:nvPr/>
        </p:nvSpPr>
        <p:spPr>
          <a:xfrm>
            <a:off x="2702231" y="1589826"/>
            <a:ext cx="6787539" cy="367834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750"/>
              </a:spcBef>
              <a:spcAft>
                <a:spcPts val="0"/>
              </a:spcAft>
              <a:buClr>
                <a:srgbClr val="F50100"/>
              </a:buClr>
              <a:buSzPct val="100000"/>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Creating a New Mission Ready Package </a:t>
            </a:r>
          </a:p>
        </p:txBody>
      </p:sp>
    </p:spTree>
    <p:extLst>
      <p:ext uri="{BB962C8B-B14F-4D97-AF65-F5344CB8AC3E}">
        <p14:creationId xmlns:p14="http://schemas.microsoft.com/office/powerpoint/2010/main" val="4286726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BA1F8-1348-2317-BD00-EFE4811A9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D395E-5AB2-16B2-975E-5D0EF53245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Creating MRPs – Single and Multiple Agency </a:t>
            </a:r>
          </a:p>
        </p:txBody>
      </p:sp>
      <p:sp>
        <p:nvSpPr>
          <p:cNvPr id="3" name="Text Placeholder 2">
            <a:extLst>
              <a:ext uri="{FF2B5EF4-FFF2-40B4-BE49-F238E27FC236}">
                <a16:creationId xmlns:a16="http://schemas.microsoft.com/office/drawing/2014/main" id="{15CDDE54-B0A8-B8FE-A080-627E99AF4773}"/>
              </a:ext>
            </a:extLst>
          </p:cNvPr>
          <p:cNvSpPr>
            <a:spLocks noGrp="1"/>
          </p:cNvSpPr>
          <p:nvPr>
            <p:ph type="body" sz="quarter" idx="14"/>
          </p:nvPr>
        </p:nvSpPr>
        <p:spPr>
          <a:xfrm>
            <a:off x="571498" y="1066801"/>
            <a:ext cx="10033909" cy="457200"/>
          </a:xfrm>
        </p:spPr>
        <p:txBody>
          <a:bodyPr/>
          <a:lstStyle/>
          <a:p>
            <a:r>
              <a:rPr lang="en-US">
                <a:latin typeface="Arial" panose="020B0604020202020204" pitchFamily="34" charset="0"/>
                <a:cs typeface="Arial" panose="020B0604020202020204" pitchFamily="34" charset="0"/>
              </a:rPr>
              <a:t>Each agency will have its own unique set of Mission Ready Packages.</a:t>
            </a:r>
          </a:p>
        </p:txBody>
      </p:sp>
      <p:sp>
        <p:nvSpPr>
          <p:cNvPr id="4" name="Content Placeholder 3">
            <a:extLst>
              <a:ext uri="{FF2B5EF4-FFF2-40B4-BE49-F238E27FC236}">
                <a16:creationId xmlns:a16="http://schemas.microsoft.com/office/drawing/2014/main" id="{264EF90F-5B58-C01C-61FB-F2CE7E08D5D7}"/>
              </a:ext>
            </a:extLst>
          </p:cNvPr>
          <p:cNvSpPr>
            <a:spLocks noGrp="1"/>
          </p:cNvSpPr>
          <p:nvPr>
            <p:ph sz="quarter" idx="13"/>
          </p:nvPr>
        </p:nvSpPr>
        <p:spPr>
          <a:xfrm>
            <a:off x="571498" y="1586681"/>
            <a:ext cx="9603501" cy="1306906"/>
          </a:xfrm>
        </p:spPr>
        <p: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Single agency Mutual Aid Partners will select </a:t>
            </a:r>
            <a:r>
              <a:rPr lang="en-US" b="1">
                <a:ln w="0"/>
                <a:solidFill>
                  <a:srgbClr val="C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Create New MRP </a:t>
            </a:r>
            <a:r>
              <a:rPr lang="en-US">
                <a:latin typeface="Arial" panose="020B0604020202020204" pitchFamily="34" charset="0"/>
                <a:cs typeface="Arial" panose="020B0604020202020204" pitchFamily="34" charset="0"/>
              </a:rPr>
              <a:t>and classify it with a deployment type of their choosing.</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Mutual Aid Partners with multiple agencies will first select which agency the MRP should be assigned and then will choose the classification of deployment type.</a:t>
            </a:r>
          </a:p>
        </p:txBody>
      </p:sp>
      <p:pic>
        <p:nvPicPr>
          <p:cNvPr id="5" name="Picture 4" descr="A screenshot of a computer&#10;&#10;AI-generated content may be incorrect.">
            <a:extLst>
              <a:ext uri="{FF2B5EF4-FFF2-40B4-BE49-F238E27FC236}">
                <a16:creationId xmlns:a16="http://schemas.microsoft.com/office/drawing/2014/main" id="{1B43357B-57EF-64F6-DE78-0D42AC2FA730}"/>
              </a:ext>
            </a:extLst>
          </p:cNvPr>
          <p:cNvPicPr>
            <a:picLocks noChangeAspect="1"/>
          </p:cNvPicPr>
          <p:nvPr/>
        </p:nvPicPr>
        <p:blipFill>
          <a:blip r:embed="rId2">
            <a:extLst>
              <a:ext uri="{28A0092B-C50C-407E-A947-70E740481C1C}">
                <a14:useLocalDpi xmlns:a14="http://schemas.microsoft.com/office/drawing/2010/main" val="0"/>
              </a:ext>
            </a:extLst>
          </a:blip>
          <a:srcRect r="13400" b="47551"/>
          <a:stretch/>
        </p:blipFill>
        <p:spPr>
          <a:xfrm>
            <a:off x="3016911" y="3326207"/>
            <a:ext cx="8603590" cy="3062320"/>
          </a:xfrm>
          <a:prstGeom prst="rect">
            <a:avLst/>
          </a:prstGeom>
          <a:solidFill>
            <a:schemeClr val="accent4"/>
          </a:solidFill>
          <a:ln>
            <a:solidFill>
              <a:schemeClr val="bg1">
                <a:lumMod val="85000"/>
              </a:schemeClr>
            </a:solidFill>
          </a:ln>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2FA620E8-51AE-0002-98CA-43928B0292B3}"/>
              </a:ext>
            </a:extLst>
          </p:cNvPr>
          <p:cNvSpPr/>
          <p:nvPr/>
        </p:nvSpPr>
        <p:spPr>
          <a:xfrm>
            <a:off x="10494942" y="5105911"/>
            <a:ext cx="913578" cy="31758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189307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3693E-E9FE-F7C3-8430-CBC45608EBA1}"/>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FF95EED3-A32F-75C5-2F7A-FFE98B067E51}"/>
              </a:ext>
            </a:extLst>
          </p:cNvPr>
          <p:cNvPicPr>
            <a:picLocks noChangeAspect="1"/>
          </p:cNvPicPr>
          <p:nvPr/>
        </p:nvPicPr>
        <p:blipFill>
          <a:blip r:embed="rId3"/>
          <a:srcRect b="30879"/>
          <a:stretch/>
        </p:blipFill>
        <p:spPr>
          <a:xfrm>
            <a:off x="5449130" y="4320780"/>
            <a:ext cx="5144496" cy="2440556"/>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B2BA0608-ABD3-48C3-D84C-C158FBEF6839}"/>
              </a:ext>
            </a:extLst>
          </p:cNvPr>
          <p:cNvPicPr>
            <a:picLocks noChangeAspect="1"/>
          </p:cNvPicPr>
          <p:nvPr/>
        </p:nvPicPr>
        <p:blipFill>
          <a:blip r:embed="rId4"/>
          <a:srcRect l="14855" r="15265"/>
          <a:stretch/>
        </p:blipFill>
        <p:spPr>
          <a:xfrm>
            <a:off x="5447605" y="1790776"/>
            <a:ext cx="6179743" cy="2460581"/>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2" name="Picture 21" descr="A screenshot of a computer&#10;&#10;AI-generated content may be incorrect.">
            <a:extLst>
              <a:ext uri="{FF2B5EF4-FFF2-40B4-BE49-F238E27FC236}">
                <a16:creationId xmlns:a16="http://schemas.microsoft.com/office/drawing/2014/main" id="{3FC05FB2-862C-374E-B2CB-C6F51365F9A0}"/>
              </a:ext>
            </a:extLst>
          </p:cNvPr>
          <p:cNvPicPr>
            <a:picLocks noChangeAspect="1"/>
          </p:cNvPicPr>
          <p:nvPr/>
        </p:nvPicPr>
        <p:blipFill>
          <a:blip r:embed="rId5">
            <a:extLst>
              <a:ext uri="{28A0092B-C50C-407E-A947-70E740481C1C}">
                <a14:useLocalDpi xmlns:a14="http://schemas.microsoft.com/office/drawing/2010/main" val="0"/>
              </a:ext>
            </a:extLst>
          </a:blip>
          <a:srcRect l="67037" t="20584" r="13400" b="62912"/>
          <a:stretch/>
        </p:blipFill>
        <p:spPr>
          <a:xfrm>
            <a:off x="5447605" y="90720"/>
            <a:ext cx="3026276" cy="1630633"/>
          </a:xfrm>
          <a:prstGeom prst="rect">
            <a:avLst/>
          </a:prstGeom>
          <a:solidFill>
            <a:schemeClr val="accent4"/>
          </a:solidFill>
          <a:ln>
            <a:solidFill>
              <a:schemeClr val="bg1">
                <a:lumMod val="85000"/>
              </a:schemeClr>
            </a:solidFill>
          </a:ln>
          <a:effectLst>
            <a:outerShdw blurRad="50800" dist="38100" dir="5400000" algn="t" rotWithShape="0">
              <a:prstClr val="black">
                <a:alpha val="40000"/>
              </a:prstClr>
            </a:outerShdw>
          </a:effectLst>
        </p:spPr>
      </p:pic>
      <p:sp>
        <p:nvSpPr>
          <p:cNvPr id="23" name="Title 1">
            <a:extLst>
              <a:ext uri="{FF2B5EF4-FFF2-40B4-BE49-F238E27FC236}">
                <a16:creationId xmlns:a16="http://schemas.microsoft.com/office/drawing/2014/main" id="{64619AAE-DF81-CCCC-1CEC-4D595BE98C08}"/>
              </a:ext>
            </a:extLst>
          </p:cNvPr>
          <p:cNvSpPr>
            <a:spLocks noGrp="1"/>
          </p:cNvSpPr>
          <p:nvPr>
            <p:ph type="title"/>
          </p:nvPr>
        </p:nvSpPr>
        <p:spPr/>
        <p:txBody>
          <a:bodyPr anchor="t">
            <a:normAutofit/>
          </a:bodyPr>
          <a:lstStyle/>
          <a:p>
            <a:r>
              <a:rPr lang="en-US" b="1">
                <a:solidFill>
                  <a:schemeClr val="bg1"/>
                </a:solidFill>
                <a:latin typeface="Arial" panose="020B0604020202020204" pitchFamily="34" charset="0"/>
                <a:cs typeface="Arial" panose="020B0604020202020204" pitchFamily="34" charset="0"/>
              </a:rPr>
              <a:t>Create MRP: Single Agency</a:t>
            </a:r>
          </a:p>
        </p:txBody>
      </p:sp>
      <p:sp>
        <p:nvSpPr>
          <p:cNvPr id="24" name="Text Placeholder 2">
            <a:extLst>
              <a:ext uri="{FF2B5EF4-FFF2-40B4-BE49-F238E27FC236}">
                <a16:creationId xmlns:a16="http://schemas.microsoft.com/office/drawing/2014/main" id="{5702ADE4-3C3E-4BD8-8241-75A2DEE9CB14}"/>
              </a:ext>
            </a:extLst>
          </p:cNvPr>
          <p:cNvSpPr>
            <a:spLocks noGrp="1"/>
          </p:cNvSpPr>
          <p:nvPr>
            <p:ph type="body" sz="half" idx="2"/>
          </p:nvPr>
        </p:nvSpPr>
        <p:spPr/>
        <p:txBody>
          <a:bodyPr>
            <a:noAutofit/>
          </a:bodyPr>
          <a:lstStyle/>
          <a:p>
            <a:pPr>
              <a:lnSpc>
                <a:spcPct val="100000"/>
              </a:lnSpc>
              <a:spcBef>
                <a:spcPts val="600"/>
              </a:spcBef>
              <a:spcAft>
                <a:spcPts val="600"/>
              </a:spcAft>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indent="-228600">
              <a:lnSpc>
                <a:spcPct val="100000"/>
              </a:lnSpc>
              <a:spcBef>
                <a:spcPts val="600"/>
              </a:spcBef>
              <a:spcAft>
                <a:spcPts val="600"/>
              </a:spcAft>
              <a:buFont typeface="+mj-lt"/>
              <a:buAutoNum type="arabicPeriod"/>
            </a:pPr>
            <a:r>
              <a:rPr lang="en-US" sz="1400">
                <a:latin typeface="Arial" panose="020B0604020202020204" pitchFamily="34" charset="0"/>
                <a:ea typeface="Roboto" panose="02000000000000000000" pitchFamily="2" charset="0"/>
                <a:cs typeface="Arial" panose="020B0604020202020204" pitchFamily="34" charset="0"/>
              </a:rPr>
              <a:t>From the Mission Ready Package landing page, s</a:t>
            </a:r>
            <a:r>
              <a:rPr lang="en-US" sz="1400" noProof="0">
                <a:latin typeface="Arial" panose="020B0604020202020204" pitchFamily="34" charset="0"/>
                <a:ea typeface="Roboto" panose="02000000000000000000" pitchFamily="2" charset="0"/>
                <a:cs typeface="Arial" panose="020B0604020202020204" pitchFamily="34" charset="0"/>
              </a:rPr>
              <a:t>elect </a:t>
            </a:r>
            <a:r>
              <a:rPr lang="en-US" sz="1400" b="1">
                <a:latin typeface="Arial" panose="020B0604020202020204" pitchFamily="34" charset="0"/>
                <a:ea typeface="Roboto" panose="02000000000000000000" pitchFamily="2" charset="0"/>
                <a:cs typeface="Arial" panose="020B0604020202020204" pitchFamily="34" charset="0"/>
              </a:rPr>
              <a:t>Create </a:t>
            </a:r>
            <a:r>
              <a:rPr lang="en-US" sz="1400" b="1" noProof="0">
                <a:latin typeface="Arial" panose="020B0604020202020204" pitchFamily="34" charset="0"/>
                <a:ea typeface="Roboto" panose="02000000000000000000" pitchFamily="2" charset="0"/>
                <a:cs typeface="Arial" panose="020B0604020202020204" pitchFamily="34" charset="0"/>
              </a:rPr>
              <a:t>New MRP</a:t>
            </a:r>
            <a:r>
              <a:rPr lang="en-US" sz="1400" noProof="0">
                <a:latin typeface="Arial" panose="020B0604020202020204" pitchFamily="34" charset="0"/>
                <a:ea typeface="Roboto" panose="02000000000000000000" pitchFamily="2" charset="0"/>
                <a:cs typeface="Arial" panose="020B0604020202020204" pitchFamily="34" charset="0"/>
              </a:rPr>
              <a:t>.</a:t>
            </a:r>
          </a:p>
          <a:p>
            <a:pPr marL="228600" indent="-2286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Enter in a </a:t>
            </a:r>
            <a:r>
              <a:rPr lang="en-US" sz="1400" b="1" noProof="0">
                <a:latin typeface="Arial" panose="020B0604020202020204" pitchFamily="34" charset="0"/>
                <a:ea typeface="Roboto" panose="02000000000000000000" pitchFamily="2" charset="0"/>
                <a:cs typeface="Arial" panose="020B0604020202020204" pitchFamily="34" charset="0"/>
              </a:rPr>
              <a:t>description of the deployment type</a:t>
            </a:r>
            <a:r>
              <a:rPr lang="en-US" sz="1400" noProof="0">
                <a:latin typeface="Arial" panose="020B0604020202020204" pitchFamily="34" charset="0"/>
                <a:ea typeface="Roboto" panose="02000000000000000000" pitchFamily="2" charset="0"/>
                <a:cs typeface="Arial" panose="020B0604020202020204" pitchFamily="34" charset="0"/>
              </a:rPr>
              <a:t>.</a:t>
            </a:r>
            <a:endParaRPr lang="en-US" sz="1400">
              <a:latin typeface="Arial" panose="020B0604020202020204" pitchFamily="34" charset="0"/>
              <a:ea typeface="Roboto" panose="02000000000000000000" pitchFamily="2" charset="0"/>
              <a:cs typeface="Arial" panose="020B0604020202020204" pitchFamily="34" charset="0"/>
            </a:endParaRPr>
          </a:p>
          <a:p>
            <a:pPr marL="228600" indent="-2286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Select </a:t>
            </a:r>
            <a:r>
              <a:rPr lang="en-US" sz="1400" b="1" noProof="0">
                <a:latin typeface="Arial" panose="020B0604020202020204" pitchFamily="34" charset="0"/>
                <a:ea typeface="Roboto" panose="02000000000000000000" pitchFamily="2" charset="0"/>
                <a:cs typeface="Arial" panose="020B0604020202020204" pitchFamily="34" charset="0"/>
              </a:rPr>
              <a:t>Enter</a:t>
            </a:r>
            <a:r>
              <a:rPr lang="en-US" sz="1400" noProof="0">
                <a:latin typeface="Arial" panose="020B0604020202020204" pitchFamily="34" charset="0"/>
                <a:ea typeface="Roboto" panose="02000000000000000000" pitchFamily="2" charset="0"/>
                <a:cs typeface="Arial" panose="020B0604020202020204" pitchFamily="34" charset="0"/>
              </a:rPr>
              <a:t> and the </a:t>
            </a:r>
            <a:r>
              <a:rPr lang="en-US" sz="1400">
                <a:latin typeface="Arial" panose="020B0604020202020204" pitchFamily="34" charset="0"/>
                <a:ea typeface="Roboto" panose="02000000000000000000" pitchFamily="2" charset="0"/>
                <a:cs typeface="Arial" panose="020B0604020202020204" pitchFamily="34" charset="0"/>
              </a:rPr>
              <a:t>MR</a:t>
            </a:r>
            <a:r>
              <a:rPr lang="en-US" sz="1400" noProof="0">
                <a:latin typeface="Arial" panose="020B0604020202020204" pitchFamily="34" charset="0"/>
                <a:ea typeface="Roboto" panose="02000000000000000000" pitchFamily="2" charset="0"/>
                <a:cs typeface="Arial" panose="020B0604020202020204" pitchFamily="34" charset="0"/>
              </a:rPr>
              <a:t>P page will appear.</a:t>
            </a:r>
          </a:p>
          <a:p>
            <a:pPr marL="228600" indent="-2286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Take note of the </a:t>
            </a:r>
            <a:r>
              <a:rPr lang="en-US" sz="1400" b="1" noProof="0">
                <a:latin typeface="Arial" panose="020B0604020202020204" pitchFamily="34" charset="0"/>
                <a:ea typeface="Roboto" panose="02000000000000000000" pitchFamily="2" charset="0"/>
                <a:cs typeface="Arial" panose="020B0604020202020204" pitchFamily="34" charset="0"/>
              </a:rPr>
              <a:t>MRP #</a:t>
            </a:r>
            <a:r>
              <a:rPr lang="en-US" sz="1400" noProof="0">
                <a:latin typeface="Arial" panose="020B0604020202020204" pitchFamily="34" charset="0"/>
                <a:ea typeface="Roboto" panose="02000000000000000000" pitchFamily="2" charset="0"/>
                <a:cs typeface="Arial" panose="020B0604020202020204" pitchFamily="34" charset="0"/>
              </a:rPr>
              <a:t> and record for future use.</a:t>
            </a:r>
          </a:p>
          <a:p>
            <a:pPr marL="685800" lvl="1" indent="-228600">
              <a:spcBef>
                <a:spcPts val="600"/>
              </a:spcBef>
              <a:buFont typeface="Arial" panose="020B0604020202020204" pitchFamily="34" charset="0"/>
              <a:buChar char="•"/>
            </a:pPr>
            <a:r>
              <a:rPr lang="en-US" sz="1200" b="1">
                <a:latin typeface="Arial" panose="020B0604020202020204" pitchFamily="34" charset="0"/>
                <a:ea typeface="Roboto" panose="02000000000000000000" pitchFamily="2" charset="0"/>
                <a:cs typeface="Arial" panose="020B0604020202020204" pitchFamily="34" charset="0"/>
              </a:rPr>
              <a:t>Best Practice: </a:t>
            </a:r>
            <a:r>
              <a:rPr lang="en-US" sz="1200">
                <a:latin typeface="Arial" panose="020B0604020202020204" pitchFamily="34" charset="0"/>
                <a:ea typeface="Roboto" panose="02000000000000000000" pitchFamily="2" charset="0"/>
                <a:cs typeface="Arial" panose="020B0604020202020204" pitchFamily="34" charset="0"/>
              </a:rPr>
              <a:t>Complete the MRP by adding cost and resource information. Incomplete MRPs will be saved under Inactive in the MRP Manager until values are added to sections. See “Completing an MRP” in the training materials for detailed steps.</a:t>
            </a:r>
            <a:endParaRPr lang="en-US" sz="1200" noProof="0">
              <a:latin typeface="Arial" panose="020B0604020202020204" pitchFamily="34" charset="0"/>
              <a:ea typeface="Roboto" panose="02000000000000000000" pitchFamily="2" charset="0"/>
              <a:cs typeface="Arial" panose="020B0604020202020204" pitchFamily="34" charset="0"/>
            </a:endParaRPr>
          </a:p>
          <a:p>
            <a:pPr marL="342900">
              <a:lnSpc>
                <a:spcPct val="100000"/>
              </a:lnSpc>
              <a:spcAft>
                <a:spcPts val="600"/>
              </a:spcAft>
              <a:buFont typeface="+mj-lt"/>
              <a:buAutoNum type="arabicPeriod"/>
            </a:pPr>
            <a:endParaRPr lang="en-US">
              <a:latin typeface="Arial" panose="020B0604020202020204" pitchFamily="34" charset="0"/>
              <a:cs typeface="Arial" panose="020B0604020202020204" pitchFamily="34" charset="0"/>
            </a:endParaRPr>
          </a:p>
        </p:txBody>
      </p:sp>
      <p:sp>
        <p:nvSpPr>
          <p:cNvPr id="25" name="Text Placeholder 3">
            <a:extLst>
              <a:ext uri="{FF2B5EF4-FFF2-40B4-BE49-F238E27FC236}">
                <a16:creationId xmlns:a16="http://schemas.microsoft.com/office/drawing/2014/main" id="{67921096-8978-1095-C6F8-91932F10C435}"/>
              </a:ext>
            </a:extLst>
          </p:cNvPr>
          <p:cNvSpPr>
            <a:spLocks noGrp="1"/>
          </p:cNvSpPr>
          <p:nvPr>
            <p:ph type="body" sz="half" idx="13"/>
          </p:nvPr>
        </p:nvSpPr>
        <p:spPr/>
        <p:txBody>
          <a:bodyPr>
            <a:noAutofit/>
          </a:bodyPr>
          <a:lstStyle/>
          <a:p>
            <a:pPr>
              <a:lnSpc>
                <a:spcPct val="100000"/>
              </a:lnSpc>
              <a:spcBef>
                <a:spcPts val="600"/>
              </a:spcBef>
              <a:spcAft>
                <a:spcPts val="600"/>
              </a:spcAft>
            </a:pPr>
            <a:r>
              <a:rPr lang="en-US">
                <a:latin typeface="Arial" panose="020B0604020202020204" pitchFamily="34" charset="0"/>
                <a:cs typeface="Arial" panose="020B0604020202020204" pitchFamily="34" charset="0"/>
              </a:rPr>
              <a:t>Follow this process to establish a new Mission Ready Package in DEMES if you only manage a single agency account.</a:t>
            </a:r>
          </a:p>
        </p:txBody>
      </p:sp>
      <p:sp>
        <p:nvSpPr>
          <p:cNvPr id="26" name="Rectangle 25">
            <a:extLst>
              <a:ext uri="{FF2B5EF4-FFF2-40B4-BE49-F238E27FC236}">
                <a16:creationId xmlns:a16="http://schemas.microsoft.com/office/drawing/2014/main" id="{610C8EC1-A789-2974-6E0C-37D661F3A9C8}"/>
              </a:ext>
            </a:extLst>
          </p:cNvPr>
          <p:cNvSpPr/>
          <p:nvPr/>
        </p:nvSpPr>
        <p:spPr>
          <a:xfrm>
            <a:off x="6744451" y="1026204"/>
            <a:ext cx="1306026" cy="53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237D44E4-AFD5-5BFB-DD40-D683CCE3ED24}"/>
              </a:ext>
            </a:extLst>
          </p:cNvPr>
          <p:cNvSpPr/>
          <p:nvPr/>
        </p:nvSpPr>
        <p:spPr>
          <a:xfrm>
            <a:off x="5643499" y="4823947"/>
            <a:ext cx="459452" cy="3056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FDEA9BF2-C50E-AD43-7213-C7536458558C}"/>
              </a:ext>
            </a:extLst>
          </p:cNvPr>
          <p:cNvSpPr/>
          <p:nvPr/>
        </p:nvSpPr>
        <p:spPr>
          <a:xfrm>
            <a:off x="5622504" y="3151639"/>
            <a:ext cx="5896088" cy="3087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9" name="Google Shape;512;ge3692cc678_0_1835">
            <a:extLst>
              <a:ext uri="{FF2B5EF4-FFF2-40B4-BE49-F238E27FC236}">
                <a16:creationId xmlns:a16="http://schemas.microsoft.com/office/drawing/2014/main" id="{233B3003-69BC-AA0A-16A4-560B1B8F6608}"/>
              </a:ext>
            </a:extLst>
          </p:cNvPr>
          <p:cNvSpPr/>
          <p:nvPr/>
        </p:nvSpPr>
        <p:spPr>
          <a:xfrm>
            <a:off x="5978817" y="896581"/>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0" name="Google Shape;512;ge3692cc678_0_1835">
            <a:extLst>
              <a:ext uri="{FF2B5EF4-FFF2-40B4-BE49-F238E27FC236}">
                <a16:creationId xmlns:a16="http://schemas.microsoft.com/office/drawing/2014/main" id="{76B74A64-01DA-DAD6-2739-BEA0EC8D0701}"/>
              </a:ext>
            </a:extLst>
          </p:cNvPr>
          <p:cNvSpPr/>
          <p:nvPr/>
        </p:nvSpPr>
        <p:spPr>
          <a:xfrm>
            <a:off x="6784818" y="2498335"/>
            <a:ext cx="365760" cy="365760"/>
          </a:xfrm>
          <a:prstGeom prst="wedgeEllipseCallout">
            <a:avLst>
              <a:gd name="adj1" fmla="val 94279"/>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1" name="Google Shape;512;ge3692cc678_0_1835">
            <a:extLst>
              <a:ext uri="{FF2B5EF4-FFF2-40B4-BE49-F238E27FC236}">
                <a16:creationId xmlns:a16="http://schemas.microsoft.com/office/drawing/2014/main" id="{A39D2E0C-18E1-F4A2-46D1-AB2A0B71ED20}"/>
              </a:ext>
            </a:extLst>
          </p:cNvPr>
          <p:cNvSpPr/>
          <p:nvPr/>
        </p:nvSpPr>
        <p:spPr>
          <a:xfrm>
            <a:off x="10488672" y="3725184"/>
            <a:ext cx="365760" cy="365760"/>
          </a:xfrm>
          <a:prstGeom prst="wedgeEllipseCallout">
            <a:avLst>
              <a:gd name="adj1" fmla="val 120538"/>
              <a:gd name="adj2" fmla="val -76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3" name="Rectangle 32">
            <a:extLst>
              <a:ext uri="{FF2B5EF4-FFF2-40B4-BE49-F238E27FC236}">
                <a16:creationId xmlns:a16="http://schemas.microsoft.com/office/drawing/2014/main" id="{AD642999-4CC3-0113-07DB-D85E25D571C7}"/>
              </a:ext>
            </a:extLst>
          </p:cNvPr>
          <p:cNvSpPr/>
          <p:nvPr/>
        </p:nvSpPr>
        <p:spPr>
          <a:xfrm>
            <a:off x="11059139" y="3460361"/>
            <a:ext cx="459452"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4" name="Google Shape;512;ge3692cc678_0_1835">
            <a:extLst>
              <a:ext uri="{FF2B5EF4-FFF2-40B4-BE49-F238E27FC236}">
                <a16:creationId xmlns:a16="http://schemas.microsoft.com/office/drawing/2014/main" id="{43662B93-CFA7-DF1F-8020-601217F830CC}"/>
              </a:ext>
            </a:extLst>
          </p:cNvPr>
          <p:cNvSpPr/>
          <p:nvPr/>
        </p:nvSpPr>
        <p:spPr>
          <a:xfrm>
            <a:off x="6353053" y="4752956"/>
            <a:ext cx="365760" cy="365760"/>
          </a:xfrm>
          <a:prstGeom prst="wedgeEllipseCallout">
            <a:avLst>
              <a:gd name="adj1" fmla="val -113462"/>
              <a:gd name="adj2" fmla="val 15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51B4FAD4-6105-4471-E90E-2093A639537D}"/>
              </a:ext>
            </a:extLst>
          </p:cNvPr>
          <p:cNvSpPr txBox="1"/>
          <p:nvPr/>
        </p:nvSpPr>
        <p:spPr>
          <a:xfrm>
            <a:off x="319447" y="5446118"/>
            <a:ext cx="4325945" cy="1232190"/>
          </a:xfrm>
          <a:prstGeom prst="rect">
            <a:avLst/>
          </a:prstGeom>
          <a:noFill/>
        </p:spPr>
        <p:txBody>
          <a:bodyPr wrap="square" lIns="0" tIns="0" rIns="0" bIns="0" anchor="t">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285F"/>
                </a:solidFill>
                <a:effectLst/>
                <a:uLnTx/>
                <a:uFillTx/>
                <a:latin typeface="Arial"/>
                <a:ea typeface="Roboto"/>
                <a:cs typeface="Arial"/>
              </a:rPr>
              <a:t>NOTES</a:t>
            </a:r>
            <a:endParaRPr kumimoji="0" lang="en-US" sz="1400" b="0" i="0" u="none" strike="noStrike" kern="1200" cap="none" spc="0" normalizeH="0" baseline="0" noProof="0">
              <a:ln>
                <a:noFill/>
              </a:ln>
              <a:solidFill>
                <a:srgbClr val="00285F"/>
              </a:solidFill>
              <a:effectLst/>
              <a:uLnTx/>
              <a:uFillTx/>
              <a:latin typeface="Arial"/>
              <a:ea typeface="Roboto"/>
              <a:cs typeface="Arial"/>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a:ea typeface="Roboto"/>
                <a:cs typeface="Arial"/>
              </a:rPr>
              <a:t>The deployment type is a free form field. Mutual Aid Partners can name and organize the MRP by a deployment type relevant to their agency. An example of a deployment type would be “USAR Type IV Team 3”.</a:t>
            </a:r>
            <a:endParaRPr lang="en-US" sz="1000" b="0" i="1" u="none" strike="noStrike" kern="1200" cap="none" spc="0" normalizeH="0" baseline="0" noProof="0">
              <a:ln>
                <a:noFill/>
              </a:ln>
              <a:solidFill>
                <a:srgbClr val="000000"/>
              </a:solidFill>
              <a:effectLst/>
              <a:uLnTx/>
              <a:uFillTx/>
              <a:latin typeface="Arial"/>
              <a:ea typeface="Roboto"/>
              <a:cs typeface="Arial"/>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a:ea typeface="Roboto"/>
                <a:cs typeface="Arial"/>
              </a:rPr>
              <a:t>Take note of what deployment types you </a:t>
            </a:r>
            <a:r>
              <a:rPr lang="en-US" sz="1000" i="1">
                <a:solidFill>
                  <a:srgbClr val="000000"/>
                </a:solidFill>
                <a:latin typeface="Arial"/>
                <a:ea typeface="Roboto"/>
                <a:cs typeface="Arial"/>
              </a:rPr>
              <a:t>have</a:t>
            </a:r>
            <a:r>
              <a:rPr kumimoji="0" lang="en-US" sz="1000" b="0" i="1" u="none" strike="noStrike" kern="1200" cap="none" spc="0" normalizeH="0" baseline="0" noProof="0">
                <a:ln>
                  <a:noFill/>
                </a:ln>
                <a:solidFill>
                  <a:srgbClr val="000000"/>
                </a:solidFill>
                <a:effectLst/>
                <a:uLnTx/>
                <a:uFillTx/>
                <a:latin typeface="Arial"/>
                <a:ea typeface="Roboto"/>
                <a:cs typeface="Arial"/>
              </a:rPr>
              <a:t> used previously to keep your data consistent.</a:t>
            </a:r>
            <a:endParaRPr lang="en-US" sz="1000" b="0" i="1" u="none" strike="noStrike" kern="1200" cap="none" spc="0" normalizeH="0" baseline="0" noProof="0">
              <a:ln>
                <a:noFill/>
              </a:ln>
              <a:solidFill>
                <a:srgbClr val="000000"/>
              </a:solidFill>
              <a:effectLst/>
              <a:uLnTx/>
              <a:uFillTx/>
              <a:latin typeface="Arial"/>
              <a:ea typeface="Roboto"/>
              <a:cs typeface="Arial"/>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483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F9D0-25F2-3593-06B9-42604CC78ED6}"/>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30CBFD1B-9C58-40D6-E5CC-B1D92E706725}"/>
              </a:ext>
            </a:extLst>
          </p:cNvPr>
          <p:cNvPicPr>
            <a:picLocks noChangeAspect="1"/>
          </p:cNvPicPr>
          <p:nvPr/>
        </p:nvPicPr>
        <p:blipFill>
          <a:blip r:embed="rId3"/>
          <a:srcRect l="17105" t="47258" r="1311" b="10744"/>
          <a:stretch/>
        </p:blipFill>
        <p:spPr>
          <a:xfrm>
            <a:off x="5492943" y="1874539"/>
            <a:ext cx="4698216" cy="1027566"/>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5D743557-33B1-2FD4-1CF5-7B3C523992F2}"/>
              </a:ext>
            </a:extLst>
          </p:cNvPr>
          <p:cNvPicPr>
            <a:picLocks noChangeAspect="1"/>
          </p:cNvPicPr>
          <p:nvPr/>
        </p:nvPicPr>
        <p:blipFill>
          <a:blip r:embed="rId4"/>
          <a:srcRect b="30879"/>
          <a:stretch/>
        </p:blipFill>
        <p:spPr>
          <a:xfrm>
            <a:off x="5488883" y="4246092"/>
            <a:ext cx="5144496" cy="2440556"/>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1" name="Picture 20">
            <a:extLst>
              <a:ext uri="{FF2B5EF4-FFF2-40B4-BE49-F238E27FC236}">
                <a16:creationId xmlns:a16="http://schemas.microsoft.com/office/drawing/2014/main" id="{4CFA1155-E67C-ABA4-5846-67E68A7AA023}"/>
              </a:ext>
            </a:extLst>
          </p:cNvPr>
          <p:cNvPicPr>
            <a:picLocks noChangeAspect="1"/>
          </p:cNvPicPr>
          <p:nvPr/>
        </p:nvPicPr>
        <p:blipFill>
          <a:blip r:embed="rId5"/>
          <a:srcRect l="14855" t="47904" r="15265" b="20422"/>
          <a:stretch/>
        </p:blipFill>
        <p:spPr>
          <a:xfrm>
            <a:off x="5492943" y="3299826"/>
            <a:ext cx="5140436" cy="64828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2" name="Picture 21" descr="A screenshot of a computer&#10;&#10;AI-generated content may be incorrect.">
            <a:extLst>
              <a:ext uri="{FF2B5EF4-FFF2-40B4-BE49-F238E27FC236}">
                <a16:creationId xmlns:a16="http://schemas.microsoft.com/office/drawing/2014/main" id="{8C46C171-0653-B519-35A5-035F2FC79C38}"/>
              </a:ext>
            </a:extLst>
          </p:cNvPr>
          <p:cNvPicPr>
            <a:picLocks noChangeAspect="1"/>
          </p:cNvPicPr>
          <p:nvPr/>
        </p:nvPicPr>
        <p:blipFill>
          <a:blip r:embed="rId6">
            <a:extLst>
              <a:ext uri="{28A0092B-C50C-407E-A947-70E740481C1C}">
                <a14:useLocalDpi xmlns:a14="http://schemas.microsoft.com/office/drawing/2010/main" val="0"/>
              </a:ext>
            </a:extLst>
          </a:blip>
          <a:srcRect l="74140" t="22895" r="13400" b="62912"/>
          <a:stretch/>
        </p:blipFill>
        <p:spPr>
          <a:xfrm>
            <a:off x="5488883" y="99503"/>
            <a:ext cx="2014324" cy="1402320"/>
          </a:xfrm>
          <a:prstGeom prst="rect">
            <a:avLst/>
          </a:prstGeom>
          <a:solidFill>
            <a:schemeClr val="accent4"/>
          </a:solidFill>
          <a:ln>
            <a:solidFill>
              <a:schemeClr val="bg1">
                <a:lumMod val="85000"/>
              </a:schemeClr>
            </a:solidFill>
          </a:ln>
          <a:effectLst>
            <a:outerShdw blurRad="50800" dist="38100" dir="5400000" algn="t" rotWithShape="0">
              <a:prstClr val="black">
                <a:alpha val="40000"/>
              </a:prstClr>
            </a:outerShdw>
          </a:effectLst>
        </p:spPr>
      </p:pic>
      <p:sp>
        <p:nvSpPr>
          <p:cNvPr id="23" name="Title 1">
            <a:extLst>
              <a:ext uri="{FF2B5EF4-FFF2-40B4-BE49-F238E27FC236}">
                <a16:creationId xmlns:a16="http://schemas.microsoft.com/office/drawing/2014/main" id="{D8FF52A0-632F-7E67-D8B4-8776B1A74EB0}"/>
              </a:ext>
            </a:extLst>
          </p:cNvPr>
          <p:cNvSpPr>
            <a:spLocks noGrp="1"/>
          </p:cNvSpPr>
          <p:nvPr>
            <p:ph type="title"/>
          </p:nvPr>
        </p:nvSpPr>
        <p:spPr/>
        <p:txBody>
          <a:bodyPr anchor="t">
            <a:normAutofit/>
          </a:bodyPr>
          <a:lstStyle/>
          <a:p>
            <a:r>
              <a:rPr lang="en-US" sz="2600" b="1">
                <a:solidFill>
                  <a:schemeClr val="bg1"/>
                </a:solidFill>
                <a:latin typeface="Arial" panose="020B0604020202020204" pitchFamily="34" charset="0"/>
                <a:cs typeface="Arial" panose="020B0604020202020204" pitchFamily="34" charset="0"/>
              </a:rPr>
              <a:t>Create MRP: Multi-Agency</a:t>
            </a:r>
          </a:p>
        </p:txBody>
      </p:sp>
      <p:sp>
        <p:nvSpPr>
          <p:cNvPr id="24" name="Text Placeholder 2">
            <a:extLst>
              <a:ext uri="{FF2B5EF4-FFF2-40B4-BE49-F238E27FC236}">
                <a16:creationId xmlns:a16="http://schemas.microsoft.com/office/drawing/2014/main" id="{30EFB4AC-19B1-6999-9B71-65F4E3A1AB8B}"/>
              </a:ext>
            </a:extLst>
          </p:cNvPr>
          <p:cNvSpPr>
            <a:spLocks noGrp="1"/>
          </p:cNvSpPr>
          <p:nvPr>
            <p:ph type="body" sz="half" idx="2"/>
          </p:nvPr>
        </p:nvSpPr>
        <p:spPr/>
        <p:txBody>
          <a:bodyPr>
            <a:noAutofit/>
          </a:bodyPr>
          <a:lstStyle/>
          <a:p>
            <a:pPr>
              <a:lnSpc>
                <a:spcPct val="100000"/>
              </a:lnSpc>
              <a:spcBef>
                <a:spcPts val="600"/>
              </a:spcBef>
              <a:spcAft>
                <a:spcPts val="600"/>
              </a:spcAft>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endParaRPr lang="en-US" sz="1800">
              <a:solidFill>
                <a:schemeClr val="bg1"/>
              </a:solidFill>
              <a:latin typeface="Arial" panose="020B0604020202020204" pitchFamily="34" charset="0"/>
              <a:ea typeface="Roboto" panose="02000000000000000000" pitchFamily="2" charset="0"/>
              <a:cs typeface="Arial" panose="020B0604020202020204" pitchFamily="34" charset="0"/>
            </a:endParaRPr>
          </a:p>
          <a:p>
            <a:pPr marL="342900" indent="-342900">
              <a:lnSpc>
                <a:spcPct val="100000"/>
              </a:lnSpc>
              <a:spcBef>
                <a:spcPts val="600"/>
              </a:spcBef>
              <a:spcAft>
                <a:spcPts val="600"/>
              </a:spcAft>
              <a:buFont typeface="+mj-lt"/>
              <a:buAutoNum type="arabicPeriod"/>
            </a:pPr>
            <a:r>
              <a:rPr lang="en-US" sz="1400">
                <a:latin typeface="Arial" panose="020B0604020202020204" pitchFamily="34" charset="0"/>
                <a:ea typeface="Roboto" panose="02000000000000000000" pitchFamily="2" charset="0"/>
                <a:cs typeface="Arial" panose="020B0604020202020204" pitchFamily="34" charset="0"/>
              </a:rPr>
              <a:t>S</a:t>
            </a:r>
            <a:r>
              <a:rPr lang="en-US" sz="1400" noProof="0">
                <a:latin typeface="Arial" panose="020B0604020202020204" pitchFamily="34" charset="0"/>
                <a:ea typeface="Roboto" panose="02000000000000000000" pitchFamily="2" charset="0"/>
                <a:cs typeface="Arial" panose="020B0604020202020204" pitchFamily="34" charset="0"/>
              </a:rPr>
              <a:t>elect </a:t>
            </a:r>
            <a:r>
              <a:rPr lang="en-US" sz="1400" b="1" noProof="0">
                <a:latin typeface="Arial" panose="020B0604020202020204" pitchFamily="34" charset="0"/>
                <a:ea typeface="Roboto" panose="02000000000000000000" pitchFamily="2" charset="0"/>
                <a:cs typeface="Arial" panose="020B0604020202020204" pitchFamily="34" charset="0"/>
              </a:rPr>
              <a:t>Create New MRP</a:t>
            </a:r>
            <a:r>
              <a:rPr lang="en-US" sz="1400" noProof="0">
                <a:latin typeface="Arial" panose="020B0604020202020204" pitchFamily="34" charset="0"/>
                <a:ea typeface="Roboto" panose="02000000000000000000" pitchFamily="2" charset="0"/>
                <a:cs typeface="Arial" panose="020B0604020202020204" pitchFamily="34" charset="0"/>
              </a:rPr>
              <a:t>.</a:t>
            </a:r>
            <a:r>
              <a:rPr lang="en-US" sz="1400" b="1" noProof="0">
                <a:latin typeface="Arial" panose="020B0604020202020204" pitchFamily="34" charset="0"/>
                <a:ea typeface="Roboto" panose="02000000000000000000" pitchFamily="2" charset="0"/>
                <a:cs typeface="Arial" panose="020B0604020202020204" pitchFamily="34" charset="0"/>
              </a:rPr>
              <a:t> </a:t>
            </a:r>
          </a:p>
          <a:p>
            <a:pPr marL="342900" indent="-3429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Select which </a:t>
            </a:r>
            <a:r>
              <a:rPr lang="en-US" sz="1400" b="1" noProof="0">
                <a:latin typeface="Arial" panose="020B0604020202020204" pitchFamily="34" charset="0"/>
                <a:ea typeface="Roboto" panose="02000000000000000000" pitchFamily="2" charset="0"/>
                <a:cs typeface="Arial" panose="020B0604020202020204" pitchFamily="34" charset="0"/>
              </a:rPr>
              <a:t>agency</a:t>
            </a:r>
            <a:r>
              <a:rPr lang="en-US" sz="1400" noProof="0">
                <a:latin typeface="Arial" panose="020B0604020202020204" pitchFamily="34" charset="0"/>
                <a:ea typeface="Roboto" panose="02000000000000000000" pitchFamily="2" charset="0"/>
                <a:cs typeface="Arial" panose="020B0604020202020204" pitchFamily="34" charset="0"/>
              </a:rPr>
              <a:t> to create a new MRP for.</a:t>
            </a:r>
          </a:p>
          <a:p>
            <a:pPr marL="342900" indent="-3429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Select </a:t>
            </a:r>
            <a:r>
              <a:rPr lang="en-US" sz="1400" b="1" noProof="0">
                <a:latin typeface="Arial" panose="020B0604020202020204" pitchFamily="34" charset="0"/>
                <a:ea typeface="Roboto" panose="02000000000000000000" pitchFamily="2" charset="0"/>
                <a:cs typeface="Arial" panose="020B0604020202020204" pitchFamily="34" charset="0"/>
              </a:rPr>
              <a:t>Next</a:t>
            </a:r>
            <a:r>
              <a:rPr lang="en-US" sz="1400" noProof="0">
                <a:latin typeface="Arial" panose="020B0604020202020204" pitchFamily="34" charset="0"/>
                <a:ea typeface="Roboto" panose="02000000000000000000" pitchFamily="2" charset="0"/>
                <a:cs typeface="Arial" panose="020B0604020202020204" pitchFamily="34" charset="0"/>
              </a:rPr>
              <a:t>.</a:t>
            </a:r>
          </a:p>
          <a:p>
            <a:pPr marL="342900" indent="-3429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Enter in a </a:t>
            </a:r>
            <a:r>
              <a:rPr lang="en-US" sz="1400" b="1" noProof="0">
                <a:latin typeface="Arial" panose="020B0604020202020204" pitchFamily="34" charset="0"/>
                <a:ea typeface="Roboto" panose="02000000000000000000" pitchFamily="2" charset="0"/>
                <a:cs typeface="Arial" panose="020B0604020202020204" pitchFamily="34" charset="0"/>
              </a:rPr>
              <a:t>description of the deployment type</a:t>
            </a:r>
            <a:r>
              <a:rPr lang="en-US" sz="1400" noProof="0">
                <a:latin typeface="Arial" panose="020B0604020202020204" pitchFamily="34" charset="0"/>
                <a:ea typeface="Roboto" panose="02000000000000000000" pitchFamily="2" charset="0"/>
                <a:cs typeface="Arial" panose="020B0604020202020204" pitchFamily="34" charset="0"/>
              </a:rPr>
              <a:t>.</a:t>
            </a:r>
          </a:p>
          <a:p>
            <a:pPr marL="342900" indent="-3429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Select </a:t>
            </a:r>
            <a:r>
              <a:rPr lang="en-US" sz="1400" b="1" noProof="0">
                <a:latin typeface="Arial" panose="020B0604020202020204" pitchFamily="34" charset="0"/>
                <a:ea typeface="Roboto" panose="02000000000000000000" pitchFamily="2" charset="0"/>
                <a:cs typeface="Arial" panose="020B0604020202020204" pitchFamily="34" charset="0"/>
              </a:rPr>
              <a:t>Enter</a:t>
            </a:r>
            <a:r>
              <a:rPr lang="en-US" sz="1400" noProof="0">
                <a:latin typeface="Arial" panose="020B0604020202020204" pitchFamily="34" charset="0"/>
                <a:ea typeface="Roboto" panose="02000000000000000000" pitchFamily="2" charset="0"/>
                <a:cs typeface="Arial" panose="020B0604020202020204" pitchFamily="34" charset="0"/>
              </a:rPr>
              <a:t> and the </a:t>
            </a:r>
            <a:r>
              <a:rPr lang="en-US" sz="1400">
                <a:latin typeface="Arial" panose="020B0604020202020204" pitchFamily="34" charset="0"/>
                <a:ea typeface="Roboto" panose="02000000000000000000" pitchFamily="2" charset="0"/>
                <a:cs typeface="Arial" panose="020B0604020202020204" pitchFamily="34" charset="0"/>
              </a:rPr>
              <a:t>MR</a:t>
            </a:r>
            <a:r>
              <a:rPr lang="en-US" sz="1400" noProof="0">
                <a:latin typeface="Arial" panose="020B0604020202020204" pitchFamily="34" charset="0"/>
                <a:ea typeface="Roboto" panose="02000000000000000000" pitchFamily="2" charset="0"/>
                <a:cs typeface="Arial" panose="020B0604020202020204" pitchFamily="34" charset="0"/>
              </a:rPr>
              <a:t>P page will appear.</a:t>
            </a:r>
          </a:p>
          <a:p>
            <a:pPr marL="342900" indent="-342900">
              <a:lnSpc>
                <a:spcPct val="100000"/>
              </a:lnSpc>
              <a:spcBef>
                <a:spcPts val="600"/>
              </a:spcBef>
              <a:spcAft>
                <a:spcPts val="600"/>
              </a:spcAft>
              <a:buFont typeface="+mj-lt"/>
              <a:buAutoNum type="arabicPeriod"/>
            </a:pPr>
            <a:r>
              <a:rPr lang="en-US" sz="1400" noProof="0">
                <a:latin typeface="Arial" panose="020B0604020202020204" pitchFamily="34" charset="0"/>
                <a:ea typeface="Roboto" panose="02000000000000000000" pitchFamily="2" charset="0"/>
                <a:cs typeface="Arial" panose="020B0604020202020204" pitchFamily="34" charset="0"/>
              </a:rPr>
              <a:t>Take note of the </a:t>
            </a:r>
            <a:r>
              <a:rPr lang="en-US" sz="1400" b="1" noProof="0">
                <a:latin typeface="Arial" panose="020B0604020202020204" pitchFamily="34" charset="0"/>
                <a:ea typeface="Roboto" panose="02000000000000000000" pitchFamily="2" charset="0"/>
                <a:cs typeface="Arial" panose="020B0604020202020204" pitchFamily="34" charset="0"/>
              </a:rPr>
              <a:t>MRP #</a:t>
            </a:r>
            <a:r>
              <a:rPr lang="en-US" sz="1400" noProof="0">
                <a:latin typeface="Arial" panose="020B0604020202020204" pitchFamily="34" charset="0"/>
                <a:ea typeface="Roboto" panose="02000000000000000000" pitchFamily="2" charset="0"/>
                <a:cs typeface="Arial" panose="020B0604020202020204" pitchFamily="34" charset="0"/>
              </a:rPr>
              <a:t> and record for future use.</a:t>
            </a:r>
          </a:p>
          <a:p>
            <a:pPr marL="800100" lvl="1" indent="-342900">
              <a:lnSpc>
                <a:spcPct val="100000"/>
              </a:lnSpc>
              <a:spcBef>
                <a:spcPts val="600"/>
              </a:spcBef>
              <a:buFont typeface="Arial" panose="020B0604020202020204" pitchFamily="34" charset="0"/>
              <a:buChar char="•"/>
            </a:pPr>
            <a:r>
              <a:rPr lang="en-US" sz="1200" b="1">
                <a:latin typeface="Arial" panose="020B0604020202020204" pitchFamily="34" charset="0"/>
                <a:ea typeface="Roboto" panose="02000000000000000000" pitchFamily="2" charset="0"/>
                <a:cs typeface="Arial" panose="020B0604020202020204" pitchFamily="34" charset="0"/>
              </a:rPr>
              <a:t>Best Practice: </a:t>
            </a:r>
            <a:r>
              <a:rPr lang="en-US" sz="1200">
                <a:latin typeface="Arial" panose="020B0604020202020204" pitchFamily="34" charset="0"/>
                <a:ea typeface="Roboto" panose="02000000000000000000" pitchFamily="2" charset="0"/>
                <a:cs typeface="Arial" panose="020B0604020202020204" pitchFamily="34" charset="0"/>
              </a:rPr>
              <a:t>Complete the MRP by adding cost and resource information. Incomplete MRPs will be saved under Inactive in the MRP Manager until values are added to sections. See “Completing an MRP” in the training materials for detailed steps.</a:t>
            </a:r>
            <a:endParaRPr lang="en-US" sz="1200" noProof="0">
              <a:latin typeface="Arial" panose="020B0604020202020204" pitchFamily="34" charset="0"/>
              <a:ea typeface="Roboto" panose="02000000000000000000" pitchFamily="2" charset="0"/>
              <a:cs typeface="Arial" panose="020B0604020202020204" pitchFamily="34" charset="0"/>
            </a:endParaRPr>
          </a:p>
          <a:p>
            <a:pPr marL="342900" indent="-342900">
              <a:lnSpc>
                <a:spcPct val="100000"/>
              </a:lnSpc>
              <a:spcBef>
                <a:spcPts val="600"/>
              </a:spcBef>
              <a:spcAft>
                <a:spcPts val="600"/>
              </a:spcAft>
              <a:buFont typeface="+mj-lt"/>
              <a:buAutoNum type="arabicPeriod"/>
            </a:pPr>
            <a:endParaRPr lang="en-US" sz="1400" noProof="0">
              <a:latin typeface="Arial" panose="020B0604020202020204" pitchFamily="34" charset="0"/>
              <a:ea typeface="Roboto" panose="02000000000000000000" pitchFamily="2" charset="0"/>
              <a:cs typeface="Arial" panose="020B0604020202020204" pitchFamily="34" charset="0"/>
            </a:endParaRPr>
          </a:p>
          <a:p>
            <a:pPr marL="342900" indent="-342900">
              <a:lnSpc>
                <a:spcPct val="100000"/>
              </a:lnSpc>
              <a:spcAft>
                <a:spcPts val="600"/>
              </a:spcAft>
              <a:buFont typeface="+mj-lt"/>
              <a:buAutoNum type="arabicPeriod"/>
            </a:pPr>
            <a:endParaRPr lang="en-US" sz="1400">
              <a:latin typeface="Arial" panose="020B0604020202020204" pitchFamily="34" charset="0"/>
              <a:ea typeface="Roboto" panose="02000000000000000000" pitchFamily="2" charset="0"/>
              <a:cs typeface="Arial" panose="020B0604020202020204" pitchFamily="34" charset="0"/>
            </a:endParaRPr>
          </a:p>
        </p:txBody>
      </p:sp>
      <p:sp>
        <p:nvSpPr>
          <p:cNvPr id="25" name="Text Placeholder 3">
            <a:extLst>
              <a:ext uri="{FF2B5EF4-FFF2-40B4-BE49-F238E27FC236}">
                <a16:creationId xmlns:a16="http://schemas.microsoft.com/office/drawing/2014/main" id="{7BF4D7EB-40AE-A4DF-67F8-4D3D0A13519E}"/>
              </a:ext>
            </a:extLst>
          </p:cNvPr>
          <p:cNvSpPr>
            <a:spLocks noGrp="1"/>
          </p:cNvSpPr>
          <p:nvPr>
            <p:ph type="body" sz="half" idx="13"/>
          </p:nvPr>
        </p:nvSpPr>
        <p:spPr/>
        <p:txBody>
          <a:bodyPr>
            <a:noAutofit/>
          </a:bodyPr>
          <a:lstStyle/>
          <a:p>
            <a:pPr>
              <a:lnSpc>
                <a:spcPct val="100000"/>
              </a:lnSpc>
              <a:spcAft>
                <a:spcPts val="600"/>
              </a:spcAft>
            </a:pPr>
            <a:r>
              <a:rPr lang="en-US" sz="1400">
                <a:latin typeface="Arial" panose="020B0604020202020204" pitchFamily="34" charset="0"/>
                <a:cs typeface="Arial" panose="020B0604020202020204" pitchFamily="34" charset="0"/>
              </a:rPr>
              <a:t>Follow this process to establish a new Mission Ready Package in DEMES if you manage multiple agency accounts. Mutual Aid Partners with multiple agencies will have unique MRP libraries with each agency having their own library of MRPs.</a:t>
            </a:r>
          </a:p>
        </p:txBody>
      </p:sp>
      <p:sp>
        <p:nvSpPr>
          <p:cNvPr id="26" name="Rectangle 25">
            <a:extLst>
              <a:ext uri="{FF2B5EF4-FFF2-40B4-BE49-F238E27FC236}">
                <a16:creationId xmlns:a16="http://schemas.microsoft.com/office/drawing/2014/main" id="{F4EC532D-CDCE-0871-85C0-D142837579B0}"/>
              </a:ext>
            </a:extLst>
          </p:cNvPr>
          <p:cNvSpPr/>
          <p:nvPr/>
        </p:nvSpPr>
        <p:spPr>
          <a:xfrm>
            <a:off x="5727856" y="833752"/>
            <a:ext cx="1306026" cy="53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7" name="Rectangle 26">
            <a:extLst>
              <a:ext uri="{FF2B5EF4-FFF2-40B4-BE49-F238E27FC236}">
                <a16:creationId xmlns:a16="http://schemas.microsoft.com/office/drawing/2014/main" id="{88FBCAE1-8561-ACA2-AFBD-146F06978F8F}"/>
              </a:ext>
            </a:extLst>
          </p:cNvPr>
          <p:cNvSpPr/>
          <p:nvPr/>
        </p:nvSpPr>
        <p:spPr>
          <a:xfrm>
            <a:off x="5645677" y="4755973"/>
            <a:ext cx="459452" cy="3056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8" name="Rectangle 27">
            <a:extLst>
              <a:ext uri="{FF2B5EF4-FFF2-40B4-BE49-F238E27FC236}">
                <a16:creationId xmlns:a16="http://schemas.microsoft.com/office/drawing/2014/main" id="{FD41B684-8E8D-B196-D5FE-BA500326BCBD}"/>
              </a:ext>
            </a:extLst>
          </p:cNvPr>
          <p:cNvSpPr/>
          <p:nvPr/>
        </p:nvSpPr>
        <p:spPr>
          <a:xfrm>
            <a:off x="5669618" y="2125980"/>
            <a:ext cx="3485812" cy="5686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9" name="Google Shape;512;ge3692cc678_0_1835">
            <a:extLst>
              <a:ext uri="{FF2B5EF4-FFF2-40B4-BE49-F238E27FC236}">
                <a16:creationId xmlns:a16="http://schemas.microsoft.com/office/drawing/2014/main" id="{402169FF-B063-3957-B7AF-3B6E53FC3C56}"/>
              </a:ext>
            </a:extLst>
          </p:cNvPr>
          <p:cNvSpPr/>
          <p:nvPr/>
        </p:nvSpPr>
        <p:spPr>
          <a:xfrm>
            <a:off x="5510008" y="174522"/>
            <a:ext cx="365760" cy="365760"/>
          </a:xfrm>
          <a:prstGeom prst="wedgeEllipseCallout">
            <a:avLst>
              <a:gd name="adj1" fmla="val 107262"/>
              <a:gd name="adj2" fmla="val 95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0" name="Google Shape;512;ge3692cc678_0_1835">
            <a:extLst>
              <a:ext uri="{FF2B5EF4-FFF2-40B4-BE49-F238E27FC236}">
                <a16:creationId xmlns:a16="http://schemas.microsoft.com/office/drawing/2014/main" id="{60B42199-6AC1-F9A0-D176-C7284B02B7B5}"/>
              </a:ext>
            </a:extLst>
          </p:cNvPr>
          <p:cNvSpPr/>
          <p:nvPr/>
        </p:nvSpPr>
        <p:spPr>
          <a:xfrm>
            <a:off x="5270788" y="1793504"/>
            <a:ext cx="365760" cy="365760"/>
          </a:xfrm>
          <a:prstGeom prst="wedgeEllipseCallout">
            <a:avLst>
              <a:gd name="adj1" fmla="val 94279"/>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1" name="Google Shape;512;ge3692cc678_0_1835">
            <a:extLst>
              <a:ext uri="{FF2B5EF4-FFF2-40B4-BE49-F238E27FC236}">
                <a16:creationId xmlns:a16="http://schemas.microsoft.com/office/drawing/2014/main" id="{2DF241E5-4C70-229C-BC30-377351CE9159}"/>
              </a:ext>
            </a:extLst>
          </p:cNvPr>
          <p:cNvSpPr/>
          <p:nvPr/>
        </p:nvSpPr>
        <p:spPr>
          <a:xfrm>
            <a:off x="9277783" y="2326033"/>
            <a:ext cx="365760" cy="365760"/>
          </a:xfrm>
          <a:prstGeom prst="wedgeEllipseCallout">
            <a:avLst>
              <a:gd name="adj1" fmla="val 126538"/>
              <a:gd name="adj2" fmla="val 51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2" name="TextBox 31">
            <a:extLst>
              <a:ext uri="{FF2B5EF4-FFF2-40B4-BE49-F238E27FC236}">
                <a16:creationId xmlns:a16="http://schemas.microsoft.com/office/drawing/2014/main" id="{96DDAB0C-DEA4-BCD4-D08A-65778F659215}"/>
              </a:ext>
            </a:extLst>
          </p:cNvPr>
          <p:cNvSpPr txBox="1"/>
          <p:nvPr/>
        </p:nvSpPr>
        <p:spPr>
          <a:xfrm>
            <a:off x="361780" y="5488452"/>
            <a:ext cx="4294195" cy="1198196"/>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285F"/>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400" b="0" i="0" u="none" strike="noStrike" kern="1200" cap="none" spc="0" normalizeH="0" baseline="0" noProof="0">
              <a:ln>
                <a:noFill/>
              </a:ln>
              <a:solidFill>
                <a:srgbClr val="00285F"/>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The deployment type is a free form field. Mutual Aid Partners can name and organize the MRP by a deployment type relevant to their agency. An example of a deployment type would be “USAR Type IV Team 3”.</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Take note of what deploy</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err="1">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ment</a:t>
            </a: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types you have used previously to keep your data consistent.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17B10BC-E204-414F-ACE7-432E15CA171B}"/>
              </a:ext>
            </a:extLst>
          </p:cNvPr>
          <p:cNvSpPr/>
          <p:nvPr/>
        </p:nvSpPr>
        <p:spPr>
          <a:xfrm>
            <a:off x="9792850" y="2696534"/>
            <a:ext cx="459452"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4" name="Google Shape;512;ge3692cc678_0_1835">
            <a:extLst>
              <a:ext uri="{FF2B5EF4-FFF2-40B4-BE49-F238E27FC236}">
                <a16:creationId xmlns:a16="http://schemas.microsoft.com/office/drawing/2014/main" id="{E3FDAA0E-B365-EB01-F2EC-41F8BDB2BBFC}"/>
              </a:ext>
            </a:extLst>
          </p:cNvPr>
          <p:cNvSpPr/>
          <p:nvPr/>
        </p:nvSpPr>
        <p:spPr>
          <a:xfrm>
            <a:off x="6355231" y="4684982"/>
            <a:ext cx="365760" cy="365760"/>
          </a:xfrm>
          <a:prstGeom prst="wedgeEllipseCallout">
            <a:avLst>
              <a:gd name="adj1" fmla="val -113462"/>
              <a:gd name="adj2" fmla="val 15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6</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6" name="Rectangle 35">
            <a:extLst>
              <a:ext uri="{FF2B5EF4-FFF2-40B4-BE49-F238E27FC236}">
                <a16:creationId xmlns:a16="http://schemas.microsoft.com/office/drawing/2014/main" id="{05DEB631-F969-99EE-A307-10490DBF787A}"/>
              </a:ext>
            </a:extLst>
          </p:cNvPr>
          <p:cNvSpPr/>
          <p:nvPr/>
        </p:nvSpPr>
        <p:spPr>
          <a:xfrm>
            <a:off x="5563124" y="3392506"/>
            <a:ext cx="4972753" cy="3407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7" name="Google Shape;512;ge3692cc678_0_1835">
            <a:extLst>
              <a:ext uri="{FF2B5EF4-FFF2-40B4-BE49-F238E27FC236}">
                <a16:creationId xmlns:a16="http://schemas.microsoft.com/office/drawing/2014/main" id="{F015BFBF-DAE0-C5E0-C3FF-862BF10F71B4}"/>
              </a:ext>
            </a:extLst>
          </p:cNvPr>
          <p:cNvSpPr/>
          <p:nvPr/>
        </p:nvSpPr>
        <p:spPr>
          <a:xfrm>
            <a:off x="5453668" y="2983140"/>
            <a:ext cx="365760" cy="365760"/>
          </a:xfrm>
          <a:prstGeom prst="wedgeEllipseCallout">
            <a:avLst>
              <a:gd name="adj1" fmla="val 124538"/>
              <a:gd name="adj2" fmla="val 61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8" name="Google Shape;512;ge3692cc678_0_1835">
            <a:extLst>
              <a:ext uri="{FF2B5EF4-FFF2-40B4-BE49-F238E27FC236}">
                <a16:creationId xmlns:a16="http://schemas.microsoft.com/office/drawing/2014/main" id="{3DA87A6D-534E-1403-FBF3-FF5603C5465B}"/>
              </a:ext>
            </a:extLst>
          </p:cNvPr>
          <p:cNvSpPr/>
          <p:nvPr/>
        </p:nvSpPr>
        <p:spPr>
          <a:xfrm>
            <a:off x="9503239" y="3811898"/>
            <a:ext cx="365760" cy="365760"/>
          </a:xfrm>
          <a:prstGeom prst="wedgeEllipseCallout">
            <a:avLst>
              <a:gd name="adj1" fmla="val 120538"/>
              <a:gd name="adj2" fmla="val -42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9" name="Rectangle 38">
            <a:extLst>
              <a:ext uri="{FF2B5EF4-FFF2-40B4-BE49-F238E27FC236}">
                <a16:creationId xmlns:a16="http://schemas.microsoft.com/office/drawing/2014/main" id="{A360AA4A-D0F6-9AAE-211F-CB4EA14C4CF8}"/>
              </a:ext>
            </a:extLst>
          </p:cNvPr>
          <p:cNvSpPr/>
          <p:nvPr/>
        </p:nvSpPr>
        <p:spPr>
          <a:xfrm>
            <a:off x="10093517" y="3737801"/>
            <a:ext cx="459452"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10576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8B352-702F-A05B-B3EC-A87774A16F9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821D71-E70D-941D-C869-355AFAD07339}"/>
              </a:ext>
            </a:extLst>
          </p:cNvPr>
          <p:cNvPicPr>
            <a:picLocks noChangeAspect="1"/>
          </p:cNvPicPr>
          <p:nvPr/>
        </p:nvPicPr>
        <p:blipFill>
          <a:blip r:embed="rId3"/>
          <a:srcRect l="5263" r="658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DBCE41F-A940-8D5C-A7EE-58893D0C539C}"/>
              </a:ext>
            </a:extLst>
          </p:cNvPr>
          <p:cNvSpPr/>
          <p:nvPr/>
        </p:nvSpPr>
        <p:spPr>
          <a:xfrm>
            <a:off x="0" y="0"/>
            <a:ext cx="12192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323AE3CA-19BC-6AC2-A0D6-1CB0D4B1D8F6}"/>
              </a:ext>
            </a:extLst>
          </p:cNvPr>
          <p:cNvSpPr/>
          <p:nvPr/>
        </p:nvSpPr>
        <p:spPr>
          <a:xfrm>
            <a:off x="318792" y="280221"/>
            <a:ext cx="11554417" cy="629755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4B3A1446-7EDF-D5C1-5929-0596E5D9238E}"/>
              </a:ext>
            </a:extLst>
          </p:cNvPr>
          <p:cNvSpPr txBox="1"/>
          <p:nvPr/>
        </p:nvSpPr>
        <p:spPr>
          <a:xfrm>
            <a:off x="2702231" y="1589826"/>
            <a:ext cx="6787539" cy="367834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750"/>
              </a:spcBef>
              <a:spcAft>
                <a:spcPts val="0"/>
              </a:spcAft>
              <a:buClr>
                <a:srgbClr val="F50100"/>
              </a:buClr>
              <a:buSzPct val="100000"/>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Completing</a:t>
            </a:r>
            <a:r>
              <a:rPr kumimoji="0" lang="en-US" sz="6000" b="1"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an MRP</a:t>
            </a:r>
          </a:p>
        </p:txBody>
      </p:sp>
    </p:spTree>
    <p:extLst>
      <p:ext uri="{BB962C8B-B14F-4D97-AF65-F5344CB8AC3E}">
        <p14:creationId xmlns:p14="http://schemas.microsoft.com/office/powerpoint/2010/main" val="360177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B5F26-9AFC-0356-BA79-BB9C0A0A8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CB447-0F39-207A-55D8-4DA95B979A33}"/>
              </a:ext>
            </a:extLst>
          </p:cNvPr>
          <p:cNvSpPr>
            <a:spLocks noGrp="1"/>
          </p:cNvSpPr>
          <p:nvPr>
            <p:ph type="title"/>
          </p:nvPr>
        </p:nvSpPr>
        <p:spPr>
          <a:xfrm>
            <a:off x="571500" y="377074"/>
            <a:ext cx="11049000" cy="519880"/>
          </a:xfrm>
        </p:spPr>
        <p:txBody>
          <a:bodyPr/>
          <a:lstStyle/>
          <a:p>
            <a:r>
              <a:rPr lang="en-US">
                <a:latin typeface="Arial" panose="020B0604020202020204" pitchFamily="34" charset="0"/>
                <a:cs typeface="Arial" panose="020B0604020202020204" pitchFamily="34" charset="0"/>
              </a:rPr>
              <a:t>Completing an MRP Overview</a:t>
            </a:r>
          </a:p>
        </p:txBody>
      </p:sp>
      <p:sp>
        <p:nvSpPr>
          <p:cNvPr id="3" name="Text Placeholder 2">
            <a:extLst>
              <a:ext uri="{FF2B5EF4-FFF2-40B4-BE49-F238E27FC236}">
                <a16:creationId xmlns:a16="http://schemas.microsoft.com/office/drawing/2014/main" id="{DBB04F0C-75B8-28DA-A0FF-11464B0D9960}"/>
              </a:ext>
            </a:extLst>
          </p:cNvPr>
          <p:cNvSpPr>
            <a:spLocks noGrp="1"/>
          </p:cNvSpPr>
          <p:nvPr>
            <p:ph type="body" sz="quarter" idx="14"/>
          </p:nvPr>
        </p:nvSpPr>
        <p:spPr>
          <a:xfrm>
            <a:off x="571498" y="872374"/>
            <a:ext cx="10033909" cy="457200"/>
          </a:xfrm>
        </p:spPr>
        <p:txBody>
          <a:bodyPr/>
          <a:lstStyle/>
          <a:p>
            <a:r>
              <a:rPr lang="en-US">
                <a:latin typeface="Arial" panose="020B0604020202020204" pitchFamily="34" charset="0"/>
                <a:cs typeface="Arial" panose="020B0604020202020204" pitchFamily="34" charset="0"/>
              </a:rPr>
              <a:t>Once an MRP is established, you can add additional data such as resources and costs to be saved to the template.</a:t>
            </a:r>
          </a:p>
          <a:p>
            <a:endParaRPr lang="en-US">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B4A1CCA-6A30-F2BB-EABB-7768D15326E3}"/>
              </a:ext>
            </a:extLst>
          </p:cNvPr>
          <p:cNvSpPr>
            <a:spLocks noGrp="1"/>
          </p:cNvSpPr>
          <p:nvPr>
            <p:ph sz="quarter" idx="13"/>
          </p:nvPr>
        </p:nvSpPr>
        <p:spPr>
          <a:xfrm>
            <a:off x="583891" y="1387017"/>
            <a:ext cx="5558484" cy="4699818"/>
          </a:xfrm>
        </p:spPr>
        <p:txBody>
          <a:bodyPr/>
          <a:lstStyle/>
          <a:p>
            <a:pPr>
              <a:spcBef>
                <a:spcPts val="600"/>
              </a:spcBef>
            </a:pPr>
            <a:r>
              <a:rPr lang="en-US" sz="1200" b="1" noProof="0">
                <a:latin typeface="Arial" panose="020B0604020202020204" pitchFamily="34" charset="0"/>
                <a:ea typeface="Roboto" panose="02000000000000000000" pitchFamily="2" charset="0"/>
                <a:cs typeface="Arial" panose="020B0604020202020204" pitchFamily="34" charset="0"/>
              </a:rPr>
              <a:t>Each Mission Ready Package record includes:</a:t>
            </a:r>
          </a:p>
          <a:p>
            <a:pPr marL="225425" indent="-228600">
              <a:spcBef>
                <a:spcPts val="600"/>
              </a:spcBef>
              <a:buFont typeface="+mj-lt"/>
              <a:buAutoNum type="alphaUcPeriod"/>
            </a:pPr>
            <a:r>
              <a:rPr lang="en-US" sz="1200" noProof="0">
                <a:latin typeface="Arial" panose="020B0604020202020204" pitchFamily="34" charset="0"/>
                <a:ea typeface="Roboto" panose="02000000000000000000" pitchFamily="2" charset="0"/>
                <a:cs typeface="Arial" panose="020B0604020202020204" pitchFamily="34" charset="0"/>
              </a:rPr>
              <a:t>MRP Number</a:t>
            </a:r>
          </a:p>
          <a:p>
            <a:pPr marL="225425" indent="-228600">
              <a:spcBef>
                <a:spcPts val="600"/>
              </a:spcBef>
              <a:buFont typeface="+mj-lt"/>
              <a:buAutoNum type="alphaUcPeriod"/>
            </a:pPr>
            <a:r>
              <a:rPr lang="en-US" sz="1200" noProof="0">
                <a:latin typeface="Arial" panose="020B0604020202020204" pitchFamily="34" charset="0"/>
                <a:ea typeface="Roboto" panose="02000000000000000000" pitchFamily="2" charset="0"/>
                <a:cs typeface="Arial" panose="020B0604020202020204" pitchFamily="34" charset="0"/>
              </a:rPr>
              <a:t>Deployment Asset Description</a:t>
            </a:r>
          </a:p>
          <a:p>
            <a:pPr marL="225425" indent="-228600">
              <a:spcBef>
                <a:spcPts val="600"/>
              </a:spcBef>
              <a:buFont typeface="+mj-lt"/>
              <a:buAutoNum type="alphaUcPeriod"/>
            </a:pPr>
            <a:r>
              <a:rPr lang="en-US" sz="1200" noProof="0">
                <a:latin typeface="Arial" panose="020B0604020202020204" pitchFamily="34" charset="0"/>
                <a:ea typeface="Roboto" panose="02000000000000000000" pitchFamily="2" charset="0"/>
                <a:cs typeface="Arial" panose="020B0604020202020204" pitchFamily="34" charset="0"/>
              </a:rPr>
              <a:t>Tabs for deployment details: </a:t>
            </a:r>
          </a:p>
          <a:p>
            <a:pPr marL="977900" lvl="1" indent="-228600">
              <a:lnSpc>
                <a:spcPct val="100000"/>
              </a:lnSpc>
              <a:buFont typeface="Arial" panose="020B0604020202020204" pitchFamily="34" charset="0"/>
              <a:buChar char="•"/>
            </a:pPr>
            <a:r>
              <a:rPr lang="en-US" b="1" noProof="0">
                <a:latin typeface="Arial" panose="020B0604020202020204" pitchFamily="34" charset="0"/>
                <a:ea typeface="Roboto" panose="02000000000000000000" pitchFamily="2" charset="0"/>
                <a:cs typeface="Arial" panose="020B0604020202020204" pitchFamily="34" charset="0"/>
              </a:rPr>
              <a:t>Resource Request</a:t>
            </a:r>
            <a:r>
              <a:rPr lang="en-US" noProof="0">
                <a:latin typeface="Arial" panose="020B0604020202020204" pitchFamily="34" charset="0"/>
                <a:ea typeface="Roboto" panose="02000000000000000000" pitchFamily="2" charset="0"/>
                <a:cs typeface="Arial" panose="020B0604020202020204" pitchFamily="34" charset="0"/>
              </a:rPr>
              <a:t>: General resources capabilities available and contact information</a:t>
            </a:r>
          </a:p>
          <a:p>
            <a:pPr marL="977900" lvl="1" indent="-228600">
              <a:lnSpc>
                <a:spcPct val="100000"/>
              </a:lnSpc>
              <a:buFont typeface="Arial" panose="020B0604020202020204" pitchFamily="34" charset="0"/>
              <a:buChar char="•"/>
            </a:pPr>
            <a:r>
              <a:rPr lang="en-US" b="1" noProof="0">
                <a:latin typeface="Arial" panose="020B0604020202020204" pitchFamily="34" charset="0"/>
                <a:ea typeface="Roboto" panose="02000000000000000000" pitchFamily="2" charset="0"/>
                <a:cs typeface="Arial" panose="020B0604020202020204" pitchFamily="34" charset="0"/>
              </a:rPr>
              <a:t>Personnel Cost</a:t>
            </a:r>
            <a:r>
              <a:rPr lang="en-US" noProof="0">
                <a:latin typeface="Arial" panose="020B0604020202020204" pitchFamily="34" charset="0"/>
                <a:ea typeface="Roboto" panose="02000000000000000000" pitchFamily="2" charset="0"/>
                <a:cs typeface="Arial" panose="020B0604020202020204" pitchFamily="34" charset="0"/>
              </a:rPr>
              <a:t>: Add individuals and associated cost</a:t>
            </a:r>
          </a:p>
          <a:p>
            <a:pPr marL="977900" lvl="1" indent="-228600">
              <a:lnSpc>
                <a:spcPct val="100000"/>
              </a:lnSpc>
              <a:buFont typeface="Arial" panose="020B0604020202020204" pitchFamily="34" charset="0"/>
              <a:buChar char="•"/>
            </a:pPr>
            <a:r>
              <a:rPr lang="en-US" b="1" noProof="0">
                <a:latin typeface="Arial" panose="020B0604020202020204" pitchFamily="34" charset="0"/>
                <a:ea typeface="Roboto" panose="02000000000000000000" pitchFamily="2" charset="0"/>
                <a:cs typeface="Arial" panose="020B0604020202020204" pitchFamily="34" charset="0"/>
              </a:rPr>
              <a:t>Travel Cos</a:t>
            </a:r>
            <a:r>
              <a:rPr lang="en-US" noProof="0">
                <a:latin typeface="Arial" panose="020B0604020202020204" pitchFamily="34" charset="0"/>
                <a:ea typeface="Roboto" panose="02000000000000000000" pitchFamily="2" charset="0"/>
                <a:cs typeface="Arial" panose="020B0604020202020204" pitchFamily="34" charset="0"/>
              </a:rPr>
              <a:t>t: Enter general travel info, such as lodging and transportation</a:t>
            </a:r>
          </a:p>
          <a:p>
            <a:pPr marL="977900" lvl="1" indent="-228600">
              <a:lnSpc>
                <a:spcPct val="100000"/>
              </a:lnSpc>
              <a:buFont typeface="Arial" panose="020B0604020202020204" pitchFamily="34" charset="0"/>
              <a:buChar char="•"/>
            </a:pPr>
            <a:r>
              <a:rPr lang="en-US" b="1" noProof="0">
                <a:latin typeface="Arial" panose="020B0604020202020204" pitchFamily="34" charset="0"/>
                <a:ea typeface="Roboto" panose="02000000000000000000" pitchFamily="2" charset="0"/>
                <a:cs typeface="Arial" panose="020B0604020202020204" pitchFamily="34" charset="0"/>
              </a:rPr>
              <a:t>Equipment</a:t>
            </a:r>
            <a:r>
              <a:rPr lang="en-US" noProof="0">
                <a:latin typeface="Arial" panose="020B0604020202020204" pitchFamily="34" charset="0"/>
                <a:ea typeface="Roboto" panose="02000000000000000000" pitchFamily="2" charset="0"/>
                <a:cs typeface="Arial" panose="020B0604020202020204" pitchFamily="34" charset="0"/>
              </a:rPr>
              <a:t>: Add individual pieces of equipment with FEMA codes</a:t>
            </a:r>
            <a:endParaRPr lang="en-US">
              <a:latin typeface="Arial" panose="020B0604020202020204" pitchFamily="34" charset="0"/>
              <a:ea typeface="Roboto" panose="02000000000000000000" pitchFamily="2" charset="0"/>
              <a:cs typeface="Arial" panose="020B0604020202020204" pitchFamily="34" charset="0"/>
            </a:endParaRPr>
          </a:p>
          <a:p>
            <a:pPr marL="977900" lvl="1" indent="-228600">
              <a:lnSpc>
                <a:spcPct val="100000"/>
              </a:lnSpc>
              <a:buFont typeface="Arial" panose="020B0604020202020204" pitchFamily="34" charset="0"/>
              <a:buChar char="•"/>
            </a:pPr>
            <a:r>
              <a:rPr lang="en-US" b="1" noProof="0">
                <a:latin typeface="Arial" panose="020B0604020202020204" pitchFamily="34" charset="0"/>
                <a:ea typeface="Roboto" panose="02000000000000000000" pitchFamily="2" charset="0"/>
                <a:cs typeface="Arial" panose="020B0604020202020204" pitchFamily="34" charset="0"/>
              </a:rPr>
              <a:t>Materials &amp; Other</a:t>
            </a:r>
            <a:r>
              <a:rPr lang="en-US" noProof="0">
                <a:latin typeface="Arial" panose="020B0604020202020204" pitchFamily="34" charset="0"/>
                <a:ea typeface="Roboto" panose="02000000000000000000" pitchFamily="2" charset="0"/>
                <a:cs typeface="Arial" panose="020B0604020202020204" pitchFamily="34" charset="0"/>
              </a:rPr>
              <a:t>: Add materials with cost and amount for each</a:t>
            </a:r>
          </a:p>
          <a:p>
            <a:pPr marL="977900" lvl="1" indent="-228600">
              <a:lnSpc>
                <a:spcPct val="100000"/>
              </a:lnSpc>
              <a:buFont typeface="Arial" panose="020B0604020202020204" pitchFamily="34" charset="0"/>
              <a:buChar char="•"/>
            </a:pPr>
            <a:r>
              <a:rPr lang="en-US" b="1">
                <a:latin typeface="Arial" panose="020B0604020202020204" pitchFamily="34" charset="0"/>
                <a:ea typeface="Roboto" panose="02000000000000000000" pitchFamily="2" charset="0"/>
                <a:cs typeface="Arial" panose="020B0604020202020204" pitchFamily="34" charset="0"/>
              </a:rPr>
              <a:t>Acknowledgements</a:t>
            </a:r>
            <a:r>
              <a:rPr lang="en-US">
                <a:latin typeface="Arial" panose="020B0604020202020204" pitchFamily="34" charset="0"/>
                <a:ea typeface="Roboto" panose="02000000000000000000" pitchFamily="2" charset="0"/>
                <a:cs typeface="Arial" panose="020B0604020202020204" pitchFamily="34" charset="0"/>
              </a:rPr>
              <a:t>: Summary view of each tab indicating whether it’s been saved or not</a:t>
            </a:r>
          </a:p>
        </p:txBody>
      </p:sp>
      <p:pic>
        <p:nvPicPr>
          <p:cNvPr id="7" name="Picture 6">
            <a:extLst>
              <a:ext uri="{FF2B5EF4-FFF2-40B4-BE49-F238E27FC236}">
                <a16:creationId xmlns:a16="http://schemas.microsoft.com/office/drawing/2014/main" id="{10D37BAD-CE71-5773-402E-E0935ACD0BDD}"/>
              </a:ext>
            </a:extLst>
          </p:cNvPr>
          <p:cNvPicPr>
            <a:picLocks noChangeAspect="1"/>
          </p:cNvPicPr>
          <p:nvPr/>
        </p:nvPicPr>
        <p:blipFill>
          <a:blip r:embed="rId2"/>
          <a:srcRect t="1818" b="10392"/>
          <a:stretch/>
        </p:blipFill>
        <p:spPr>
          <a:xfrm>
            <a:off x="6288427" y="1618894"/>
            <a:ext cx="5745128" cy="3373087"/>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7840D5A2-778D-68FD-C6D3-861CDB66DB62}"/>
              </a:ext>
            </a:extLst>
          </p:cNvPr>
          <p:cNvSpPr>
            <a:spLocks/>
          </p:cNvSpPr>
          <p:nvPr/>
        </p:nvSpPr>
        <p:spPr>
          <a:xfrm>
            <a:off x="6344330" y="2491760"/>
            <a:ext cx="3427585" cy="21237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9" name="Oval 8">
            <a:extLst>
              <a:ext uri="{FF2B5EF4-FFF2-40B4-BE49-F238E27FC236}">
                <a16:creationId xmlns:a16="http://schemas.microsoft.com/office/drawing/2014/main" id="{5D6A60BD-536F-EE9A-3DC2-4A64F757CF08}"/>
              </a:ext>
            </a:extLst>
          </p:cNvPr>
          <p:cNvSpPr>
            <a:spLocks/>
          </p:cNvSpPr>
          <p:nvPr/>
        </p:nvSpPr>
        <p:spPr>
          <a:xfrm>
            <a:off x="6147949" y="2349719"/>
            <a:ext cx="246711" cy="263605"/>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C</a:t>
            </a:r>
          </a:p>
        </p:txBody>
      </p:sp>
      <p:sp>
        <p:nvSpPr>
          <p:cNvPr id="10" name="Rectangle 9">
            <a:extLst>
              <a:ext uri="{FF2B5EF4-FFF2-40B4-BE49-F238E27FC236}">
                <a16:creationId xmlns:a16="http://schemas.microsoft.com/office/drawing/2014/main" id="{FBD7F228-CF76-9062-3B84-E6A594673D9A}"/>
              </a:ext>
            </a:extLst>
          </p:cNvPr>
          <p:cNvSpPr>
            <a:spLocks/>
          </p:cNvSpPr>
          <p:nvPr/>
        </p:nvSpPr>
        <p:spPr>
          <a:xfrm>
            <a:off x="6415991" y="1926304"/>
            <a:ext cx="542034"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1" name="Oval 10">
            <a:extLst>
              <a:ext uri="{FF2B5EF4-FFF2-40B4-BE49-F238E27FC236}">
                <a16:creationId xmlns:a16="http://schemas.microsoft.com/office/drawing/2014/main" id="{2E2255ED-4BC7-73BF-B20C-F123AC05E0DA}"/>
              </a:ext>
            </a:extLst>
          </p:cNvPr>
          <p:cNvSpPr>
            <a:spLocks/>
          </p:cNvSpPr>
          <p:nvPr/>
        </p:nvSpPr>
        <p:spPr>
          <a:xfrm>
            <a:off x="6241195" y="1736652"/>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A</a:t>
            </a:r>
          </a:p>
        </p:txBody>
      </p:sp>
      <p:sp>
        <p:nvSpPr>
          <p:cNvPr id="12" name="Rectangle 11">
            <a:extLst>
              <a:ext uri="{FF2B5EF4-FFF2-40B4-BE49-F238E27FC236}">
                <a16:creationId xmlns:a16="http://schemas.microsoft.com/office/drawing/2014/main" id="{FDEB4C47-3BB4-B8C2-4073-1A1F5B9A1608}"/>
              </a:ext>
            </a:extLst>
          </p:cNvPr>
          <p:cNvSpPr>
            <a:spLocks/>
          </p:cNvSpPr>
          <p:nvPr/>
        </p:nvSpPr>
        <p:spPr>
          <a:xfrm>
            <a:off x="7734447" y="1957769"/>
            <a:ext cx="1125624" cy="24514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3" name="Oval 12">
            <a:extLst>
              <a:ext uri="{FF2B5EF4-FFF2-40B4-BE49-F238E27FC236}">
                <a16:creationId xmlns:a16="http://schemas.microsoft.com/office/drawing/2014/main" id="{9A6E80C5-EEE1-2EBC-E055-4CFF055084FD}"/>
              </a:ext>
            </a:extLst>
          </p:cNvPr>
          <p:cNvSpPr>
            <a:spLocks/>
          </p:cNvSpPr>
          <p:nvPr/>
        </p:nvSpPr>
        <p:spPr>
          <a:xfrm>
            <a:off x="7544725" y="1783403"/>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B</a:t>
            </a:r>
          </a:p>
        </p:txBody>
      </p:sp>
      <p:sp>
        <p:nvSpPr>
          <p:cNvPr id="15" name="Rectangle 14">
            <a:extLst>
              <a:ext uri="{FF2B5EF4-FFF2-40B4-BE49-F238E27FC236}">
                <a16:creationId xmlns:a16="http://schemas.microsoft.com/office/drawing/2014/main" id="{1B477688-A074-B8A2-BF23-200818C9DAC6}"/>
              </a:ext>
            </a:extLst>
          </p:cNvPr>
          <p:cNvSpPr/>
          <p:nvPr/>
        </p:nvSpPr>
        <p:spPr>
          <a:xfrm>
            <a:off x="1172029" y="5279848"/>
            <a:ext cx="11019971" cy="157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6" name="TextBox 15">
            <a:extLst>
              <a:ext uri="{FF2B5EF4-FFF2-40B4-BE49-F238E27FC236}">
                <a16:creationId xmlns:a16="http://schemas.microsoft.com/office/drawing/2014/main" id="{A8EDBC88-A778-F4EB-139C-3A5F0A608364}"/>
              </a:ext>
            </a:extLst>
          </p:cNvPr>
          <p:cNvSpPr txBox="1"/>
          <p:nvPr/>
        </p:nvSpPr>
        <p:spPr>
          <a:xfrm>
            <a:off x="1327319" y="5545513"/>
            <a:ext cx="2560320" cy="950556"/>
          </a:xfrm>
          <a:prstGeom prst="rect">
            <a:avLst/>
          </a:prstGeom>
          <a:noFill/>
        </p:spPr>
        <p:txBody>
          <a:bodyPr wrap="square" lIns="0" tIns="0" rIns="0" bIns="0">
            <a:noAutofit/>
          </a:bodyPr>
          <a:lstStyle/>
          <a:p>
            <a:pPr marR="0" lvl="0" algn="ctr" defTabSz="914400" rtl="0" eaLnBrk="1" fontAlgn="auto" latinLnBrk="0" hangingPunct="1">
              <a:lnSpc>
                <a:spcPct val="100000"/>
              </a:lnSpc>
              <a:spcBef>
                <a:spcPts val="60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The MRP is built to mirror the RSA form and requires the same steps to complete.</a:t>
            </a:r>
          </a:p>
        </p:txBody>
      </p:sp>
      <p:sp>
        <p:nvSpPr>
          <p:cNvPr id="17" name="TextBox 16">
            <a:extLst>
              <a:ext uri="{FF2B5EF4-FFF2-40B4-BE49-F238E27FC236}">
                <a16:creationId xmlns:a16="http://schemas.microsoft.com/office/drawing/2014/main" id="{557BC9AD-001A-222B-D6AD-68692FEBE3E6}"/>
              </a:ext>
            </a:extLst>
          </p:cNvPr>
          <p:cNvSpPr txBox="1"/>
          <p:nvPr/>
        </p:nvSpPr>
        <p:spPr>
          <a:xfrm>
            <a:off x="4042624" y="5545513"/>
            <a:ext cx="2560320" cy="954107"/>
          </a:xfrm>
          <a:prstGeom prst="rect">
            <a:avLst/>
          </a:prstGeom>
          <a:noFill/>
        </p:spPr>
        <p:txBody>
          <a:bodyPr wrap="square" lIns="0" tIns="0" rIns="0" bIns="0">
            <a:noAutofit/>
          </a:bodyPr>
          <a:lstStyle/>
          <a:p>
            <a:pPr marR="0" lvl="0" algn="ctr" defTabSz="914400" rtl="0" eaLnBrk="1" fontAlgn="auto" latinLnBrk="0" hangingPunct="1">
              <a:lnSpc>
                <a:spcPct val="100000"/>
              </a:lnSpc>
              <a:spcBef>
                <a:spcPts val="60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The </a:t>
            </a: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Save</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 button on each tab MUST be clicked to finalize the MRP.</a:t>
            </a:r>
          </a:p>
        </p:txBody>
      </p:sp>
      <p:sp>
        <p:nvSpPr>
          <p:cNvPr id="18" name="TextBox 17">
            <a:extLst>
              <a:ext uri="{FF2B5EF4-FFF2-40B4-BE49-F238E27FC236}">
                <a16:creationId xmlns:a16="http://schemas.microsoft.com/office/drawing/2014/main" id="{CE77F32F-A567-6C74-A220-D623F92E97B2}"/>
              </a:ext>
            </a:extLst>
          </p:cNvPr>
          <p:cNvSpPr txBox="1"/>
          <p:nvPr/>
        </p:nvSpPr>
        <p:spPr>
          <a:xfrm>
            <a:off x="6757929" y="5545513"/>
            <a:ext cx="2560320" cy="954107"/>
          </a:xfrm>
          <a:prstGeom prst="rect">
            <a:avLst/>
          </a:prstGeom>
          <a:noFill/>
        </p:spPr>
        <p:txBody>
          <a:bodyPr wrap="square" lIns="0" tIns="0" rIns="0" bIns="0">
            <a:noAutofit/>
          </a:bodyPr>
          <a:lstStyle/>
          <a:p>
            <a:pPr marR="0" lvl="0" algn="ctr" defTabSz="914400" rtl="0" eaLnBrk="1" fontAlgn="auto" latinLnBrk="0" hangingPunct="1">
              <a:lnSpc>
                <a:spcPct val="100000"/>
              </a:lnSpc>
              <a:spcBef>
                <a:spcPts val="600"/>
              </a:spcBef>
              <a:spcAft>
                <a:spcPts val="0"/>
              </a:spcAft>
              <a:buClrTx/>
              <a:buSzTx/>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Edits</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 can be made to the information entered until the final submission step.</a:t>
            </a:r>
          </a:p>
        </p:txBody>
      </p:sp>
      <p:sp>
        <p:nvSpPr>
          <p:cNvPr id="19" name="TextBox 18">
            <a:extLst>
              <a:ext uri="{FF2B5EF4-FFF2-40B4-BE49-F238E27FC236}">
                <a16:creationId xmlns:a16="http://schemas.microsoft.com/office/drawing/2014/main" id="{2D3DD07E-D458-5E21-C954-3AC43E6D0EAD}"/>
              </a:ext>
            </a:extLst>
          </p:cNvPr>
          <p:cNvSpPr txBox="1"/>
          <p:nvPr/>
        </p:nvSpPr>
        <p:spPr>
          <a:xfrm>
            <a:off x="9473235" y="5545513"/>
            <a:ext cx="2560320" cy="1169551"/>
          </a:xfrm>
          <a:prstGeom prst="rect">
            <a:avLst/>
          </a:prstGeom>
          <a:noFill/>
        </p:spPr>
        <p:txBody>
          <a:bodyPr wrap="square" lIns="0" tIns="0" rIns="0" bIns="0">
            <a:noAutofit/>
          </a:bodyPr>
          <a:lstStyle/>
          <a:p>
            <a:pPr marR="0" lvl="0" algn="ctr" defTabSz="914400" rtl="0" eaLnBrk="1" fontAlgn="auto" latinLnBrk="0" hangingPunct="1">
              <a:lnSpc>
                <a:spcPct val="100000"/>
              </a:lnSpc>
              <a:spcBef>
                <a:spcPts val="60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A </a:t>
            </a: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check mark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will appear next to the tab name once the submit button has been clicked and the information has been recorded.</a:t>
            </a:r>
          </a:p>
        </p:txBody>
      </p:sp>
    </p:spTree>
    <p:extLst>
      <p:ext uri="{BB962C8B-B14F-4D97-AF65-F5344CB8AC3E}">
        <p14:creationId xmlns:p14="http://schemas.microsoft.com/office/powerpoint/2010/main" val="2844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EC1F1344-00C4-AF62-313A-4AF22615D209}"/>
              </a:ext>
            </a:extLst>
          </p:cNvPr>
          <p:cNvCxnSpPr>
            <a:cxnSpLocks/>
          </p:cNvCxnSpPr>
          <p:nvPr/>
        </p:nvCxnSpPr>
        <p:spPr>
          <a:xfrm flipH="1">
            <a:off x="5303840" y="1530193"/>
            <a:ext cx="7276" cy="4211778"/>
          </a:xfrm>
          <a:prstGeom prst="line">
            <a:avLst/>
          </a:prstGeom>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31822F2-9D6A-A100-FEDE-19004CA8C0AB}"/>
              </a:ext>
            </a:extLst>
          </p:cNvPr>
          <p:cNvSpPr>
            <a:spLocks noGrp="1"/>
          </p:cNvSpPr>
          <p:nvPr>
            <p:ph type="title"/>
          </p:nvPr>
        </p:nvSpPr>
        <p:spPr>
          <a:xfrm>
            <a:off x="5214392" y="603441"/>
            <a:ext cx="3605696" cy="1023730"/>
          </a:xfrm>
        </p:spPr>
        <p:txBody>
          <a:bodyPr/>
          <a:lstStyle/>
          <a:p>
            <a:r>
              <a:rPr lang="en-US">
                <a:latin typeface="Arial" panose="020B0604020202020204" pitchFamily="34" charset="0"/>
                <a:cs typeface="Arial" panose="020B0604020202020204" pitchFamily="34" charset="0"/>
              </a:rPr>
              <a:t>Table of Contents</a:t>
            </a:r>
          </a:p>
        </p:txBody>
      </p:sp>
      <p:sp>
        <p:nvSpPr>
          <p:cNvPr id="6" name="Oval 5">
            <a:extLst>
              <a:ext uri="{FF2B5EF4-FFF2-40B4-BE49-F238E27FC236}">
                <a16:creationId xmlns:a16="http://schemas.microsoft.com/office/drawing/2014/main" id="{265F7EF6-F1BC-069F-9620-DDFD749ACF31}"/>
              </a:ext>
            </a:extLst>
          </p:cNvPr>
          <p:cNvSpPr/>
          <p:nvPr/>
        </p:nvSpPr>
        <p:spPr>
          <a:xfrm>
            <a:off x="5214392" y="1477185"/>
            <a:ext cx="182880" cy="182880"/>
          </a:xfrm>
          <a:prstGeom prst="ellipse">
            <a:avLst/>
          </a:prstGeom>
          <a:solidFill>
            <a:srgbClr val="F6D2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defTabSz="914377"/>
            <a:endParaRPr lang="en-US" sz="1600">
              <a:solidFill>
                <a:srgbClr val="FFFFFF"/>
              </a:solidFill>
              <a:latin typeface="Arial" panose="020B0604020202020204"/>
              <a:ea typeface="Segoe UI Black" panose="020B0A02040204020203" pitchFamily="34" charset="0"/>
              <a:cs typeface="Segoe UI Black" panose="020B0A02040204020203" pitchFamily="34" charset="0"/>
            </a:endParaRPr>
          </a:p>
        </p:txBody>
      </p:sp>
      <p:sp>
        <p:nvSpPr>
          <p:cNvPr id="7" name="TextBox 6">
            <a:extLst>
              <a:ext uri="{FF2B5EF4-FFF2-40B4-BE49-F238E27FC236}">
                <a16:creationId xmlns:a16="http://schemas.microsoft.com/office/drawing/2014/main" id="{F3B98830-BBFE-CE61-F732-F047B94A4222}"/>
              </a:ext>
            </a:extLst>
          </p:cNvPr>
          <p:cNvSpPr txBox="1"/>
          <p:nvPr/>
        </p:nvSpPr>
        <p:spPr>
          <a:xfrm>
            <a:off x="5397271" y="1431465"/>
            <a:ext cx="3566160" cy="274320"/>
          </a:xfrm>
          <a:prstGeom prst="rect">
            <a:avLst/>
          </a:prstGeom>
          <a:noFill/>
        </p:spPr>
        <p:txBody>
          <a:bodyPr wrap="square" rtlCol="0" anchor="ctr">
            <a:noAutofit/>
          </a:bodyPr>
          <a:lstStyle/>
          <a:p>
            <a:pPr defTabSz="914377">
              <a:spcBef>
                <a:spcPts val="751"/>
              </a:spcBef>
              <a:buClr>
                <a:srgbClr val="0C62FB"/>
              </a:buClr>
              <a:buSzPct val="100000"/>
            </a:pPr>
            <a:r>
              <a:rPr lang="en-US" sz="1600">
                <a:solidFill>
                  <a:srgbClr val="1E1E1E"/>
                </a:solidFill>
                <a:latin typeface="Arial" panose="020B0604020202020204" pitchFamily="34" charset="0"/>
                <a:cs typeface="Arial" panose="020B0604020202020204" pitchFamily="34" charset="0"/>
              </a:rPr>
              <a:t>Objectives </a:t>
            </a:r>
          </a:p>
        </p:txBody>
      </p:sp>
      <p:sp>
        <p:nvSpPr>
          <p:cNvPr id="9" name="Oval 8">
            <a:extLst>
              <a:ext uri="{FF2B5EF4-FFF2-40B4-BE49-F238E27FC236}">
                <a16:creationId xmlns:a16="http://schemas.microsoft.com/office/drawing/2014/main" id="{B26AE841-BD65-18F1-1404-3999A6B0C48B}"/>
              </a:ext>
            </a:extLst>
          </p:cNvPr>
          <p:cNvSpPr/>
          <p:nvPr/>
        </p:nvSpPr>
        <p:spPr>
          <a:xfrm>
            <a:off x="5216038" y="2177797"/>
            <a:ext cx="182880" cy="182880"/>
          </a:xfrm>
          <a:prstGeom prst="ellipse">
            <a:avLst/>
          </a:prstGeom>
          <a:solidFill>
            <a:srgbClr val="F6D2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defTabSz="914377"/>
            <a:endParaRPr lang="en-US" sz="1600">
              <a:solidFill>
                <a:srgbClr val="FFFFFF"/>
              </a:solidFill>
              <a:latin typeface="Arial" panose="020B0604020202020204"/>
              <a:ea typeface="Segoe UI Black" panose="020B0A02040204020203" pitchFamily="34" charset="0"/>
              <a:cs typeface="Segoe UI Black" panose="020B0A02040204020203" pitchFamily="34" charset="0"/>
            </a:endParaRPr>
          </a:p>
        </p:txBody>
      </p:sp>
      <p:sp>
        <p:nvSpPr>
          <p:cNvPr id="12" name="Oval 9">
            <a:extLst>
              <a:ext uri="{FF2B5EF4-FFF2-40B4-BE49-F238E27FC236}">
                <a16:creationId xmlns:a16="http://schemas.microsoft.com/office/drawing/2014/main" id="{779C97F4-FA3C-C886-9710-83E79DC5A860}"/>
              </a:ext>
            </a:extLst>
          </p:cNvPr>
          <p:cNvSpPr/>
          <p:nvPr/>
        </p:nvSpPr>
        <p:spPr>
          <a:xfrm>
            <a:off x="5216038" y="2873540"/>
            <a:ext cx="182880" cy="182879"/>
          </a:xfrm>
          <a:prstGeom prst="ellipse">
            <a:avLst/>
          </a:prstGeom>
          <a:solidFill>
            <a:srgbClr val="F6D2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defTabSz="914377"/>
            <a:endParaRPr lang="en-US" sz="1600">
              <a:solidFill>
                <a:srgbClr val="FFFFFF"/>
              </a:solidFill>
              <a:latin typeface="Arial" panose="020B0604020202020204"/>
              <a:ea typeface="Segoe UI Black" panose="020B0A02040204020203" pitchFamily="34" charset="0"/>
              <a:cs typeface="Segoe UI Black" panose="020B0A02040204020203" pitchFamily="34" charset="0"/>
            </a:endParaRPr>
          </a:p>
        </p:txBody>
      </p:sp>
      <p:sp>
        <p:nvSpPr>
          <p:cNvPr id="13" name="TextBox 10">
            <a:extLst>
              <a:ext uri="{FF2B5EF4-FFF2-40B4-BE49-F238E27FC236}">
                <a16:creationId xmlns:a16="http://schemas.microsoft.com/office/drawing/2014/main" id="{25A1AB58-909E-0A7D-A773-CAC528950144}"/>
              </a:ext>
            </a:extLst>
          </p:cNvPr>
          <p:cNvSpPr txBox="1"/>
          <p:nvPr/>
        </p:nvSpPr>
        <p:spPr>
          <a:xfrm>
            <a:off x="5397271" y="2144301"/>
            <a:ext cx="3566160" cy="274320"/>
          </a:xfrm>
          <a:prstGeom prst="rect">
            <a:avLst/>
          </a:prstGeom>
          <a:noFill/>
        </p:spPr>
        <p:txBody>
          <a:bodyPr wrap="square" rtlCol="0" anchor="ctr">
            <a:noAutofit/>
          </a:bodyPr>
          <a:lstStyle/>
          <a:p>
            <a:pPr defTabSz="914377">
              <a:spcBef>
                <a:spcPts val="751"/>
              </a:spcBef>
              <a:buClr>
                <a:srgbClr val="0C62FB"/>
              </a:buClr>
              <a:buSzPct val="100000"/>
            </a:pPr>
            <a:r>
              <a:rPr lang="en-US" sz="1600">
                <a:solidFill>
                  <a:srgbClr val="1E1E1E"/>
                </a:solidFill>
                <a:latin typeface="Arial" panose="020B0604020202020204" pitchFamily="34" charset="0"/>
                <a:cs typeface="Arial" panose="020B0604020202020204" pitchFamily="34" charset="0"/>
              </a:rPr>
              <a:t>Mutual Aid Enhancements Overview</a:t>
            </a:r>
          </a:p>
        </p:txBody>
      </p:sp>
      <p:sp>
        <p:nvSpPr>
          <p:cNvPr id="15" name="Oval 2">
            <a:extLst>
              <a:ext uri="{FF2B5EF4-FFF2-40B4-BE49-F238E27FC236}">
                <a16:creationId xmlns:a16="http://schemas.microsoft.com/office/drawing/2014/main" id="{A61B93CD-D61E-0F2A-96BB-EB225690FE12}"/>
              </a:ext>
            </a:extLst>
          </p:cNvPr>
          <p:cNvSpPr/>
          <p:nvPr/>
        </p:nvSpPr>
        <p:spPr>
          <a:xfrm>
            <a:off x="5216038" y="3542371"/>
            <a:ext cx="182880" cy="182880"/>
          </a:xfrm>
          <a:prstGeom prst="ellipse">
            <a:avLst/>
          </a:prstGeom>
          <a:solidFill>
            <a:srgbClr val="F6D2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defTabSz="914377"/>
            <a:endParaRPr lang="en-US" sz="1600">
              <a:solidFill>
                <a:srgbClr val="FFFFFF"/>
              </a:solidFill>
              <a:latin typeface="Arial" panose="020B0604020202020204"/>
              <a:ea typeface="Segoe UI Black" panose="020B0A02040204020203" pitchFamily="34" charset="0"/>
              <a:cs typeface="Segoe UI Black" panose="020B0A02040204020203" pitchFamily="34" charset="0"/>
            </a:endParaRPr>
          </a:p>
        </p:txBody>
      </p:sp>
      <p:sp>
        <p:nvSpPr>
          <p:cNvPr id="16" name="TextBox 3">
            <a:extLst>
              <a:ext uri="{FF2B5EF4-FFF2-40B4-BE49-F238E27FC236}">
                <a16:creationId xmlns:a16="http://schemas.microsoft.com/office/drawing/2014/main" id="{965B5A27-CEBA-DD5E-697B-ACAB7C3B8508}"/>
              </a:ext>
            </a:extLst>
          </p:cNvPr>
          <p:cNvSpPr txBox="1"/>
          <p:nvPr/>
        </p:nvSpPr>
        <p:spPr>
          <a:xfrm>
            <a:off x="5311116" y="2834564"/>
            <a:ext cx="3566160" cy="274320"/>
          </a:xfrm>
          <a:prstGeom prst="rect">
            <a:avLst/>
          </a:prstGeom>
          <a:noFill/>
        </p:spPr>
        <p:txBody>
          <a:bodyPr wrap="square" rtlCol="0" anchor="ctr">
            <a:noAutofit/>
          </a:bodyPr>
          <a:lstStyle/>
          <a:p>
            <a:pPr defTabSz="914377">
              <a:spcBef>
                <a:spcPts val="751"/>
              </a:spcBef>
              <a:buClr>
                <a:srgbClr val="0C62FB"/>
              </a:buClr>
              <a:buSzPct val="100000"/>
            </a:pPr>
            <a:r>
              <a:rPr lang="en-US" sz="1600">
                <a:solidFill>
                  <a:srgbClr val="1E1E1E"/>
                </a:solidFill>
                <a:latin typeface="Arial" panose="020B0604020202020204" pitchFamily="34" charset="0"/>
                <a:cs typeface="Arial" panose="020B0604020202020204" pitchFamily="34" charset="0"/>
              </a:rPr>
              <a:t>Mission Ready Package Manager  </a:t>
            </a:r>
          </a:p>
        </p:txBody>
      </p:sp>
      <p:sp>
        <p:nvSpPr>
          <p:cNvPr id="18" name="Oval 2">
            <a:extLst>
              <a:ext uri="{FF2B5EF4-FFF2-40B4-BE49-F238E27FC236}">
                <a16:creationId xmlns:a16="http://schemas.microsoft.com/office/drawing/2014/main" id="{2E0F9BEC-7777-C629-8222-9D49F42186AD}"/>
              </a:ext>
            </a:extLst>
          </p:cNvPr>
          <p:cNvSpPr/>
          <p:nvPr/>
        </p:nvSpPr>
        <p:spPr>
          <a:xfrm>
            <a:off x="5216038" y="4222656"/>
            <a:ext cx="182880" cy="182880"/>
          </a:xfrm>
          <a:prstGeom prst="ellipse">
            <a:avLst/>
          </a:prstGeom>
          <a:solidFill>
            <a:srgbClr val="F6D2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defTabSz="914377"/>
            <a:endParaRPr lang="en-US" sz="1600">
              <a:solidFill>
                <a:srgbClr val="FFFFFF"/>
              </a:solidFill>
              <a:latin typeface="Arial" panose="020B0604020202020204"/>
              <a:ea typeface="Segoe UI Black" panose="020B0A02040204020203" pitchFamily="34" charset="0"/>
              <a:cs typeface="Segoe UI Black" panose="020B0A02040204020203" pitchFamily="34" charset="0"/>
            </a:endParaRPr>
          </a:p>
        </p:txBody>
      </p:sp>
      <p:sp>
        <p:nvSpPr>
          <p:cNvPr id="21" name="Oval 2">
            <a:extLst>
              <a:ext uri="{FF2B5EF4-FFF2-40B4-BE49-F238E27FC236}">
                <a16:creationId xmlns:a16="http://schemas.microsoft.com/office/drawing/2014/main" id="{4A793F2A-F714-439E-DF58-442748058AFD}"/>
              </a:ext>
            </a:extLst>
          </p:cNvPr>
          <p:cNvSpPr/>
          <p:nvPr/>
        </p:nvSpPr>
        <p:spPr>
          <a:xfrm>
            <a:off x="5216038" y="4942612"/>
            <a:ext cx="182880" cy="182880"/>
          </a:xfrm>
          <a:prstGeom prst="ellipse">
            <a:avLst/>
          </a:prstGeom>
          <a:solidFill>
            <a:srgbClr val="F6D2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defTabSz="914377"/>
            <a:endParaRPr lang="en-US" sz="1600">
              <a:solidFill>
                <a:srgbClr val="FFFFFF"/>
              </a:solidFill>
              <a:latin typeface="Arial" panose="020B0604020202020204"/>
              <a:ea typeface="Segoe UI Black" panose="020B0A02040204020203" pitchFamily="34" charset="0"/>
              <a:cs typeface="Segoe UI Black" panose="020B0A02040204020203" pitchFamily="34" charset="0"/>
            </a:endParaRPr>
          </a:p>
        </p:txBody>
      </p:sp>
      <p:sp>
        <p:nvSpPr>
          <p:cNvPr id="22" name="TextBox 21">
            <a:extLst>
              <a:ext uri="{FF2B5EF4-FFF2-40B4-BE49-F238E27FC236}">
                <a16:creationId xmlns:a16="http://schemas.microsoft.com/office/drawing/2014/main" id="{560B899A-F0D2-78FF-7BB4-9E31449F83D1}"/>
              </a:ext>
            </a:extLst>
          </p:cNvPr>
          <p:cNvSpPr txBox="1"/>
          <p:nvPr/>
        </p:nvSpPr>
        <p:spPr>
          <a:xfrm>
            <a:off x="5397271" y="3505365"/>
            <a:ext cx="3566160" cy="274320"/>
          </a:xfrm>
          <a:prstGeom prst="rect">
            <a:avLst/>
          </a:prstGeom>
          <a:noFill/>
        </p:spPr>
        <p:txBody>
          <a:bodyPr wrap="square" lIns="91440" tIns="45720" rIns="91440" bIns="45720" rtlCol="0" anchor="ctr">
            <a:noAutofit/>
          </a:bodyPr>
          <a:lstStyle/>
          <a:p>
            <a:pPr defTabSz="914377">
              <a:spcBef>
                <a:spcPts val="751"/>
              </a:spcBef>
              <a:buClr>
                <a:srgbClr val="0C62FB"/>
              </a:buClr>
              <a:buSzPct val="100000"/>
            </a:pPr>
            <a:r>
              <a:rPr lang="en-US" sz="1600">
                <a:solidFill>
                  <a:srgbClr val="1E1E1E"/>
                </a:solidFill>
                <a:latin typeface="Arial" panose="020B0604020202020204" pitchFamily="34" charset="0"/>
                <a:cs typeface="Arial" panose="020B0604020202020204" pitchFamily="34" charset="0"/>
              </a:rPr>
              <a:t>Creating and Completing MRP’s</a:t>
            </a:r>
          </a:p>
        </p:txBody>
      </p:sp>
      <p:sp>
        <p:nvSpPr>
          <p:cNvPr id="24" name="Oval 2">
            <a:extLst>
              <a:ext uri="{FF2B5EF4-FFF2-40B4-BE49-F238E27FC236}">
                <a16:creationId xmlns:a16="http://schemas.microsoft.com/office/drawing/2014/main" id="{05E71F73-A47E-AA07-79AC-D3104512B6EC}"/>
              </a:ext>
            </a:extLst>
          </p:cNvPr>
          <p:cNvSpPr/>
          <p:nvPr/>
        </p:nvSpPr>
        <p:spPr>
          <a:xfrm>
            <a:off x="5214392" y="5542456"/>
            <a:ext cx="182880" cy="182880"/>
          </a:xfrm>
          <a:prstGeom prst="ellipse">
            <a:avLst/>
          </a:prstGeom>
          <a:solidFill>
            <a:srgbClr val="F6D2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defTabSz="914377"/>
            <a:endParaRPr lang="en-US" sz="1600">
              <a:solidFill>
                <a:srgbClr val="FFFFFF"/>
              </a:solidFill>
              <a:latin typeface="Arial" panose="020B0604020202020204"/>
              <a:ea typeface="Segoe UI Black" panose="020B0A02040204020203" pitchFamily="34" charset="0"/>
              <a:cs typeface="Segoe UI Black" panose="020B0A02040204020203" pitchFamily="34" charset="0"/>
            </a:endParaRPr>
          </a:p>
        </p:txBody>
      </p:sp>
      <p:sp>
        <p:nvSpPr>
          <p:cNvPr id="28" name="TextBox 27">
            <a:extLst>
              <a:ext uri="{FF2B5EF4-FFF2-40B4-BE49-F238E27FC236}">
                <a16:creationId xmlns:a16="http://schemas.microsoft.com/office/drawing/2014/main" id="{85468BCE-486F-5170-1F64-D819B378DC77}"/>
              </a:ext>
            </a:extLst>
          </p:cNvPr>
          <p:cNvSpPr txBox="1"/>
          <p:nvPr/>
        </p:nvSpPr>
        <p:spPr>
          <a:xfrm>
            <a:off x="5400563" y="5496736"/>
            <a:ext cx="4369308" cy="274320"/>
          </a:xfrm>
          <a:prstGeom prst="rect">
            <a:avLst/>
          </a:prstGeom>
          <a:noFill/>
        </p:spPr>
        <p:txBody>
          <a:bodyPr wrap="square" rtlCol="0" anchor="ctr">
            <a:noAutofit/>
          </a:bodyPr>
          <a:lstStyle/>
          <a:p>
            <a:pPr defTabSz="914377">
              <a:spcBef>
                <a:spcPts val="751"/>
              </a:spcBef>
              <a:buClr>
                <a:srgbClr val="0C62FB"/>
              </a:buClr>
              <a:buSzPct val="100000"/>
            </a:pPr>
            <a:r>
              <a:rPr lang="en-US" sz="1600">
                <a:solidFill>
                  <a:srgbClr val="1E1E1E"/>
                </a:solidFill>
                <a:latin typeface="Arial" panose="020B0604020202020204" pitchFamily="34" charset="0"/>
                <a:cs typeface="Arial" panose="020B0604020202020204" pitchFamily="34" charset="0"/>
              </a:rPr>
              <a:t>Viewing &amp; Attaching Documentation to Claims </a:t>
            </a:r>
          </a:p>
        </p:txBody>
      </p:sp>
      <p:sp>
        <p:nvSpPr>
          <p:cNvPr id="29" name="Rectangle 28">
            <a:extLst>
              <a:ext uri="{FF2B5EF4-FFF2-40B4-BE49-F238E27FC236}">
                <a16:creationId xmlns:a16="http://schemas.microsoft.com/office/drawing/2014/main" id="{2A2DE095-98DC-5393-2DBB-E90791B76D3A}"/>
              </a:ext>
            </a:extLst>
          </p:cNvPr>
          <p:cNvSpPr/>
          <p:nvPr/>
        </p:nvSpPr>
        <p:spPr>
          <a:xfrm>
            <a:off x="5942" y="992"/>
            <a:ext cx="4482863" cy="6857008"/>
          </a:xfrm>
          <a:prstGeom prst="rect">
            <a:avLst/>
          </a:prstGeom>
          <a:solidFill>
            <a:srgbClr val="00285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1867" b="1">
              <a:solidFill>
                <a:prstClr val="white"/>
              </a:solidFill>
              <a:latin typeface="Arial"/>
            </a:endParaRPr>
          </a:p>
        </p:txBody>
      </p:sp>
      <p:sp>
        <p:nvSpPr>
          <p:cNvPr id="31" name="Content Placeholder 6">
            <a:extLst>
              <a:ext uri="{FF2B5EF4-FFF2-40B4-BE49-F238E27FC236}">
                <a16:creationId xmlns:a16="http://schemas.microsoft.com/office/drawing/2014/main" id="{81B438E2-6333-5801-8170-E8298A1ED8C8}"/>
              </a:ext>
            </a:extLst>
          </p:cNvPr>
          <p:cNvSpPr txBox="1">
            <a:spLocks/>
          </p:cNvSpPr>
          <p:nvPr/>
        </p:nvSpPr>
        <p:spPr>
          <a:xfrm>
            <a:off x="309913" y="1998176"/>
            <a:ext cx="3997172" cy="619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256032" indent="-256032" algn="l" defTabSz="457200" rtl="0" eaLnBrk="1" latinLnBrk="0" hangingPunct="1">
              <a:spcBef>
                <a:spcPct val="20000"/>
              </a:spcBef>
              <a:buClr>
                <a:srgbClr val="FB6142"/>
              </a:buClr>
              <a:buSzPct val="80000"/>
              <a:buFont typeface="Lucida Grande"/>
              <a:buChar char="▸"/>
              <a:defRPr sz="2400" kern="1200">
                <a:solidFill>
                  <a:schemeClr val="tx1"/>
                </a:solidFill>
                <a:latin typeface="+mn-lt"/>
                <a:ea typeface="+mn-ea"/>
                <a:cs typeface="+mn-cs"/>
              </a:defRPr>
            </a:lvl1pPr>
            <a:lvl2pPr marL="466344" indent="-192024" algn="l" defTabSz="457200" rtl="0" eaLnBrk="1" latinLnBrk="0" hangingPunct="1">
              <a:spcBef>
                <a:spcPct val="20000"/>
              </a:spcBef>
              <a:buClr>
                <a:srgbClr val="FB6142"/>
              </a:buClr>
              <a:buFont typeface="Arial"/>
              <a:buChar char="–"/>
              <a:defRPr sz="2000" kern="1200">
                <a:solidFill>
                  <a:schemeClr val="tx1"/>
                </a:solidFill>
                <a:latin typeface="+mn-lt"/>
                <a:ea typeface="+mn-ea"/>
                <a:cs typeface="+mn-cs"/>
              </a:defRPr>
            </a:lvl2pPr>
            <a:lvl3pPr marL="594360" indent="-137160" algn="l" defTabSz="457200" rtl="0" eaLnBrk="1" latinLnBrk="0" hangingPunct="1">
              <a:spcBef>
                <a:spcPct val="20000"/>
              </a:spcBef>
              <a:buClr>
                <a:srgbClr val="FB6142"/>
              </a:buClr>
              <a:buFont typeface="Arial"/>
              <a:buChar char="•"/>
              <a:defRPr sz="1800" kern="1200">
                <a:solidFill>
                  <a:schemeClr val="tx1"/>
                </a:solidFill>
                <a:latin typeface="+mn-lt"/>
                <a:ea typeface="+mn-ea"/>
                <a:cs typeface="+mn-cs"/>
              </a:defRPr>
            </a:lvl3pPr>
            <a:lvl4pPr marL="777240" indent="-137160" algn="l" defTabSz="457200" rtl="0" eaLnBrk="1" latinLnBrk="0" hangingPunct="1">
              <a:spcBef>
                <a:spcPct val="20000"/>
              </a:spcBef>
              <a:buClr>
                <a:srgbClr val="FB6142"/>
              </a:buClr>
              <a:buFont typeface="Arial"/>
              <a:buChar char="–"/>
              <a:defRPr sz="1600" kern="1200">
                <a:solidFill>
                  <a:schemeClr val="tx1"/>
                </a:solidFill>
                <a:latin typeface="+mn-lt"/>
                <a:ea typeface="+mn-ea"/>
                <a:cs typeface="+mn-cs"/>
              </a:defRPr>
            </a:lvl4pPr>
            <a:lvl5pPr marL="960120" indent="-137160" algn="l" defTabSz="457200" rtl="0" eaLnBrk="1" latinLnBrk="0" hangingPunct="1">
              <a:spcBef>
                <a:spcPct val="20000"/>
              </a:spcBef>
              <a:buClr>
                <a:srgbClr val="FB6142"/>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85">
              <a:spcAft>
                <a:spcPts val="533"/>
              </a:spcAft>
              <a:buNone/>
            </a:pPr>
            <a:r>
              <a:rPr lang="en-US" sz="1600" b="1">
                <a:solidFill>
                  <a:srgbClr val="FFFFFF"/>
                </a:solidFill>
                <a:latin typeface="Arial" panose="020B0604020202020204" pitchFamily="34" charset="0"/>
                <a:cs typeface="Arial" panose="020B0604020202020204" pitchFamily="34" charset="0"/>
              </a:rPr>
              <a:t>At the end of this course, you will be able to do the following:</a:t>
            </a:r>
          </a:p>
        </p:txBody>
      </p:sp>
      <p:sp>
        <p:nvSpPr>
          <p:cNvPr id="32" name="object 4">
            <a:extLst>
              <a:ext uri="{FF2B5EF4-FFF2-40B4-BE49-F238E27FC236}">
                <a16:creationId xmlns:a16="http://schemas.microsoft.com/office/drawing/2014/main" id="{CA3D3444-1E51-C0E7-57B1-F63553CC2301}"/>
              </a:ext>
            </a:extLst>
          </p:cNvPr>
          <p:cNvSpPr txBox="1">
            <a:spLocks/>
          </p:cNvSpPr>
          <p:nvPr/>
        </p:nvSpPr>
        <p:spPr>
          <a:xfrm>
            <a:off x="595527" y="1263685"/>
            <a:ext cx="3427671" cy="544467"/>
          </a:xfrm>
          <a:prstGeom prst="rect">
            <a:avLst/>
          </a:prstGeom>
        </p:spPr>
        <p:txBody>
          <a:bodyPr vert="horz" wrap="square" lIns="0" tIns="9753" rIns="0" bIns="0" rtlCol="0">
            <a:noAutofit/>
          </a:bodyPr>
          <a:lstStyle/>
          <a:p>
            <a:pPr marR="4107" defTabSz="1219170">
              <a:lnSpc>
                <a:spcPct val="90000"/>
              </a:lnSpc>
              <a:spcBef>
                <a:spcPct val="0"/>
              </a:spcBef>
              <a:spcAft>
                <a:spcPts val="800"/>
              </a:spcAft>
            </a:pPr>
            <a:r>
              <a:rPr lang="en-US" sz="2800" b="1">
                <a:solidFill>
                  <a:srgbClr val="FFFFFF"/>
                </a:solidFill>
                <a:latin typeface="Arial" panose="020B0604020202020204" pitchFamily="34" charset="0"/>
                <a:cs typeface="Arial" panose="020B0604020202020204" pitchFamily="34" charset="0"/>
              </a:rPr>
              <a:t>Learning Objectives</a:t>
            </a:r>
          </a:p>
        </p:txBody>
      </p:sp>
      <p:cxnSp>
        <p:nvCxnSpPr>
          <p:cNvPr id="33" name="Straight Connector 32">
            <a:extLst>
              <a:ext uri="{FF2B5EF4-FFF2-40B4-BE49-F238E27FC236}">
                <a16:creationId xmlns:a16="http://schemas.microsoft.com/office/drawing/2014/main" id="{AF815611-AB53-9BE5-5E0D-50A8FD8C7C69}"/>
              </a:ext>
              <a:ext uri="{C183D7F6-B498-43B3-948B-1728B52AA6E4}">
                <adec:decorative xmlns:adec="http://schemas.microsoft.com/office/drawing/2017/decorative" val="1"/>
              </a:ext>
            </a:extLst>
          </p:cNvPr>
          <p:cNvCxnSpPr>
            <a:cxnSpLocks/>
          </p:cNvCxnSpPr>
          <p:nvPr/>
        </p:nvCxnSpPr>
        <p:spPr>
          <a:xfrm>
            <a:off x="1588819" y="1776756"/>
            <a:ext cx="1256305" cy="0"/>
          </a:xfrm>
          <a:prstGeom prst="line">
            <a:avLst/>
          </a:prstGeom>
          <a:ln w="38100" cap="flat">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34" name="Graphic 33" descr="Education icon">
            <a:extLst>
              <a:ext uri="{FF2B5EF4-FFF2-40B4-BE49-F238E27FC236}">
                <a16:creationId xmlns:a16="http://schemas.microsoft.com/office/drawing/2014/main" id="{24881066-2D9D-06B9-9609-C826D86DC967}"/>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89016" y="336085"/>
            <a:ext cx="853440" cy="853440"/>
          </a:xfrm>
          <a:prstGeom prst="rect">
            <a:avLst/>
          </a:prstGeom>
        </p:spPr>
      </p:pic>
      <p:sp>
        <p:nvSpPr>
          <p:cNvPr id="35" name="Content Placeholder 6">
            <a:extLst>
              <a:ext uri="{FF2B5EF4-FFF2-40B4-BE49-F238E27FC236}">
                <a16:creationId xmlns:a16="http://schemas.microsoft.com/office/drawing/2014/main" id="{17D38B7C-82C9-2BA8-5E5E-293E969F2CFB}"/>
              </a:ext>
            </a:extLst>
          </p:cNvPr>
          <p:cNvSpPr txBox="1">
            <a:spLocks/>
          </p:cNvSpPr>
          <p:nvPr/>
        </p:nvSpPr>
        <p:spPr>
          <a:xfrm>
            <a:off x="309913" y="2801289"/>
            <a:ext cx="3713285" cy="334601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lstStyle>
            <a:lvl1pPr marL="256032" indent="-256032" algn="l" defTabSz="457200" rtl="0" eaLnBrk="1" latinLnBrk="0" hangingPunct="1">
              <a:spcBef>
                <a:spcPct val="20000"/>
              </a:spcBef>
              <a:buClr>
                <a:srgbClr val="FB6142"/>
              </a:buClr>
              <a:buSzPct val="80000"/>
              <a:buFont typeface="Lucida Grande"/>
              <a:buChar char="▸"/>
              <a:defRPr sz="2400" kern="1200">
                <a:solidFill>
                  <a:schemeClr val="tx1"/>
                </a:solidFill>
                <a:latin typeface="+mn-lt"/>
                <a:ea typeface="+mn-ea"/>
                <a:cs typeface="+mn-cs"/>
              </a:defRPr>
            </a:lvl1pPr>
            <a:lvl2pPr marL="466344" indent="-192024" algn="l" defTabSz="457200" rtl="0" eaLnBrk="1" latinLnBrk="0" hangingPunct="1">
              <a:spcBef>
                <a:spcPct val="20000"/>
              </a:spcBef>
              <a:buClr>
                <a:srgbClr val="FB6142"/>
              </a:buClr>
              <a:buFont typeface="Arial"/>
              <a:buChar char="–"/>
              <a:defRPr sz="2000" kern="1200">
                <a:solidFill>
                  <a:schemeClr val="tx1"/>
                </a:solidFill>
                <a:latin typeface="+mn-lt"/>
                <a:ea typeface="+mn-ea"/>
                <a:cs typeface="+mn-cs"/>
              </a:defRPr>
            </a:lvl2pPr>
            <a:lvl3pPr marL="594360" indent="-137160" algn="l" defTabSz="457200" rtl="0" eaLnBrk="1" latinLnBrk="0" hangingPunct="1">
              <a:spcBef>
                <a:spcPct val="20000"/>
              </a:spcBef>
              <a:buClr>
                <a:srgbClr val="FB6142"/>
              </a:buClr>
              <a:buFont typeface="Arial"/>
              <a:buChar char="•"/>
              <a:defRPr sz="1800" kern="1200">
                <a:solidFill>
                  <a:schemeClr val="tx1"/>
                </a:solidFill>
                <a:latin typeface="+mn-lt"/>
                <a:ea typeface="+mn-ea"/>
                <a:cs typeface="+mn-cs"/>
              </a:defRPr>
            </a:lvl3pPr>
            <a:lvl4pPr marL="777240" indent="-137160" algn="l" defTabSz="457200" rtl="0" eaLnBrk="1" latinLnBrk="0" hangingPunct="1">
              <a:spcBef>
                <a:spcPct val="20000"/>
              </a:spcBef>
              <a:buClr>
                <a:srgbClr val="FB6142"/>
              </a:buClr>
              <a:buFont typeface="Arial"/>
              <a:buChar char="–"/>
              <a:defRPr sz="1600" kern="1200">
                <a:solidFill>
                  <a:schemeClr val="tx1"/>
                </a:solidFill>
                <a:latin typeface="+mn-lt"/>
                <a:ea typeface="+mn-ea"/>
                <a:cs typeface="+mn-cs"/>
              </a:defRPr>
            </a:lvl4pPr>
            <a:lvl5pPr marL="960120" indent="-137160" algn="l" defTabSz="457200" rtl="0" eaLnBrk="1" latinLnBrk="0" hangingPunct="1">
              <a:spcBef>
                <a:spcPct val="20000"/>
              </a:spcBef>
              <a:buClr>
                <a:srgbClr val="FB6142"/>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0775" indent="-264577" defTabSz="609585">
              <a:spcAft>
                <a:spcPts val="1600"/>
              </a:spcAft>
              <a:buClr>
                <a:prstClr val="white"/>
              </a:buClr>
              <a:buSzPct val="110000"/>
              <a:buFont typeface="+mj-lt"/>
              <a:buAutoNum type="arabicPeriod"/>
            </a:pPr>
            <a:r>
              <a:rPr lang="en-US" sz="1600">
                <a:solidFill>
                  <a:srgbClr val="FFFFFF"/>
                </a:solidFill>
                <a:latin typeface="Arial" panose="020B0604020202020204" pitchFamily="34" charset="0"/>
                <a:cs typeface="Arial" panose="020B0604020202020204" pitchFamily="34" charset="0"/>
              </a:rPr>
              <a:t>Understand the Mutual Aid Portal enhancements </a:t>
            </a:r>
          </a:p>
          <a:p>
            <a:pPr marL="340775" indent="-264577" defTabSz="609585">
              <a:spcAft>
                <a:spcPts val="1600"/>
              </a:spcAft>
              <a:buClr>
                <a:prstClr val="white"/>
              </a:buClr>
              <a:buSzPct val="110000"/>
              <a:buFont typeface="+mj-lt"/>
              <a:buAutoNum type="arabicPeriod"/>
            </a:pPr>
            <a:r>
              <a:rPr lang="en-US" sz="1600">
                <a:solidFill>
                  <a:srgbClr val="FFFFFF"/>
                </a:solidFill>
                <a:latin typeface="Arial" panose="020B0604020202020204" pitchFamily="34" charset="0"/>
                <a:cs typeface="Arial" panose="020B0604020202020204" pitchFamily="34" charset="0"/>
              </a:rPr>
              <a:t>Create and complete Mission Ready Packages (MRP’S) </a:t>
            </a:r>
          </a:p>
          <a:p>
            <a:pPr marL="340775" indent="-264577" defTabSz="609585">
              <a:spcAft>
                <a:spcPts val="1600"/>
              </a:spcAft>
              <a:buClr>
                <a:prstClr val="white"/>
              </a:buClr>
              <a:buSzPct val="110000"/>
              <a:buFont typeface="+mj-lt"/>
              <a:buAutoNum type="arabicPeriod"/>
            </a:pPr>
            <a:r>
              <a:rPr lang="en-US" sz="1600">
                <a:solidFill>
                  <a:srgbClr val="FFFFFF"/>
                </a:solidFill>
                <a:latin typeface="Arial" panose="020B0604020202020204" pitchFamily="34" charset="0"/>
                <a:cs typeface="Arial" panose="020B0604020202020204" pitchFamily="34" charset="0"/>
              </a:rPr>
              <a:t>Manage Mission Ready Packages </a:t>
            </a:r>
          </a:p>
          <a:p>
            <a:pPr marL="340775" indent="-264577" defTabSz="609585">
              <a:spcAft>
                <a:spcPts val="1600"/>
              </a:spcAft>
              <a:buClr>
                <a:prstClr val="white"/>
              </a:buClr>
              <a:buSzPct val="110000"/>
              <a:buFont typeface="+mj-lt"/>
              <a:buAutoNum type="arabicPeriod"/>
            </a:pPr>
            <a:r>
              <a:rPr lang="en-US" sz="1600">
                <a:solidFill>
                  <a:srgbClr val="FFFFFF"/>
                </a:solidFill>
                <a:latin typeface="Arial" panose="020B0604020202020204" pitchFamily="34" charset="0"/>
                <a:cs typeface="Arial" panose="020B0604020202020204" pitchFamily="34" charset="0"/>
              </a:rPr>
              <a:t>Create Resource Service Agreements (RSA’s) from Mission Ready Packages</a:t>
            </a:r>
          </a:p>
          <a:p>
            <a:pPr marL="340775" indent="-264577" defTabSz="609585">
              <a:spcAft>
                <a:spcPts val="1600"/>
              </a:spcAft>
              <a:buClr>
                <a:prstClr val="white"/>
              </a:buClr>
              <a:buSzPct val="110000"/>
              <a:buFont typeface="+mj-lt"/>
              <a:buAutoNum type="arabicPeriod"/>
            </a:pPr>
            <a:r>
              <a:rPr lang="en-US" sz="1600">
                <a:solidFill>
                  <a:srgbClr val="FFFFFF"/>
                </a:solidFill>
                <a:latin typeface="Arial" panose="020B0604020202020204" pitchFamily="34" charset="0"/>
                <a:cs typeface="Arial" panose="020B0604020202020204" pitchFamily="34" charset="0"/>
              </a:rPr>
              <a:t>View and upload documentation to Claims  </a:t>
            </a:r>
          </a:p>
        </p:txBody>
      </p:sp>
      <p:sp>
        <p:nvSpPr>
          <p:cNvPr id="3" name="TextBox 2">
            <a:extLst>
              <a:ext uri="{FF2B5EF4-FFF2-40B4-BE49-F238E27FC236}">
                <a16:creationId xmlns:a16="http://schemas.microsoft.com/office/drawing/2014/main" id="{3B790E3B-B005-8C13-A21E-A469EDBB53FC}"/>
              </a:ext>
            </a:extLst>
          </p:cNvPr>
          <p:cNvSpPr txBox="1"/>
          <p:nvPr/>
        </p:nvSpPr>
        <p:spPr>
          <a:xfrm>
            <a:off x="5400563" y="4819190"/>
            <a:ext cx="3566160" cy="274320"/>
          </a:xfrm>
          <a:prstGeom prst="rect">
            <a:avLst/>
          </a:prstGeom>
          <a:noFill/>
        </p:spPr>
        <p:txBody>
          <a:bodyPr wrap="square" rtlCol="0" anchor="ctr">
            <a:noAutofit/>
          </a:bodyPr>
          <a:lstStyle/>
          <a:p>
            <a:pPr defTabSz="914377">
              <a:spcBef>
                <a:spcPts val="751"/>
              </a:spcBef>
              <a:buClr>
                <a:srgbClr val="0C62FB"/>
              </a:buClr>
              <a:buSzPct val="100000"/>
            </a:pPr>
            <a:r>
              <a:rPr lang="en-US" sz="1600">
                <a:solidFill>
                  <a:srgbClr val="1E1E1E"/>
                </a:solidFill>
                <a:latin typeface="Arial" panose="020B0604020202020204" pitchFamily="34" charset="0"/>
                <a:cs typeface="Arial" panose="020B0604020202020204" pitchFamily="34" charset="0"/>
              </a:rPr>
              <a:t>Creating RSA’s from MRP’s</a:t>
            </a:r>
          </a:p>
        </p:txBody>
      </p:sp>
      <p:sp>
        <p:nvSpPr>
          <p:cNvPr id="4" name="TextBox 3">
            <a:extLst>
              <a:ext uri="{FF2B5EF4-FFF2-40B4-BE49-F238E27FC236}">
                <a16:creationId xmlns:a16="http://schemas.microsoft.com/office/drawing/2014/main" id="{CAE4C26D-E6BF-D897-8871-06E00D0C2785}"/>
              </a:ext>
            </a:extLst>
          </p:cNvPr>
          <p:cNvSpPr txBox="1"/>
          <p:nvPr/>
        </p:nvSpPr>
        <p:spPr>
          <a:xfrm>
            <a:off x="5397271" y="4181392"/>
            <a:ext cx="3566160" cy="274320"/>
          </a:xfrm>
          <a:prstGeom prst="rect">
            <a:avLst/>
          </a:prstGeom>
          <a:noFill/>
        </p:spPr>
        <p:txBody>
          <a:bodyPr wrap="square" lIns="91440" tIns="45720" rIns="91440" bIns="45720" rtlCol="0" anchor="ctr">
            <a:noAutofit/>
          </a:bodyPr>
          <a:lstStyle/>
          <a:p>
            <a:pPr defTabSz="914377">
              <a:spcBef>
                <a:spcPts val="751"/>
              </a:spcBef>
              <a:buClr>
                <a:srgbClr val="0C62FB"/>
              </a:buClr>
              <a:buSzPct val="100000"/>
            </a:pPr>
            <a:r>
              <a:rPr lang="en-US" sz="1600">
                <a:solidFill>
                  <a:srgbClr val="1E1E1E"/>
                </a:solidFill>
                <a:latin typeface="Arial" panose="020B0604020202020204" pitchFamily="34" charset="0"/>
                <a:cs typeface="Arial" panose="020B0604020202020204" pitchFamily="34" charset="0"/>
              </a:rPr>
              <a:t>Managing Existing MRP’s</a:t>
            </a:r>
          </a:p>
        </p:txBody>
      </p:sp>
    </p:spTree>
    <p:extLst>
      <p:ext uri="{BB962C8B-B14F-4D97-AF65-F5344CB8AC3E}">
        <p14:creationId xmlns:p14="http://schemas.microsoft.com/office/powerpoint/2010/main" val="217107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7CB2-99C2-E443-A5E1-FE8839C14C0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4EF2036-1E9B-EFA7-32A4-FA7EC88213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66870" y="1654571"/>
            <a:ext cx="6521467" cy="3990322"/>
          </a:xfrm>
          <a:prstGeom prst="rect">
            <a:avLst/>
          </a:prstGeom>
          <a:ln w="3175">
            <a:solidFill>
              <a:schemeClr val="bg1">
                <a:lumMod val="85000"/>
              </a:schemeClr>
            </a:solidFill>
          </a:ln>
          <a:effectLst>
            <a:outerShdw blurRad="50800" dist="38100" dir="5400000" algn="t" rotWithShape="0">
              <a:prstClr val="black">
                <a:alpha val="40000"/>
              </a:prstClr>
            </a:outerShdw>
          </a:effectLst>
        </p:spPr>
      </p:pic>
      <p:sp>
        <p:nvSpPr>
          <p:cNvPr id="23" name="Title 1">
            <a:extLst>
              <a:ext uri="{FF2B5EF4-FFF2-40B4-BE49-F238E27FC236}">
                <a16:creationId xmlns:a16="http://schemas.microsoft.com/office/drawing/2014/main" id="{AFBDDF32-8FC8-FCFA-6134-C07CE30A2AB1}"/>
              </a:ext>
            </a:extLst>
          </p:cNvPr>
          <p:cNvSpPr>
            <a:spLocks noGrp="1"/>
          </p:cNvSpPr>
          <p:nvPr>
            <p:ph type="title" idx="4294967295"/>
          </p:nvPr>
        </p:nvSpPr>
        <p:spPr>
          <a:xfrm>
            <a:off x="320040" y="310896"/>
            <a:ext cx="5033963" cy="638175"/>
          </a:xfrm>
        </p:spPr>
        <p:txBody>
          <a:bodyPr>
            <a:noAutofit/>
          </a:bodyPr>
          <a:lstStyle/>
          <a:p>
            <a:r>
              <a:rPr lang="en-US" sz="2800" b="1">
                <a:solidFill>
                  <a:schemeClr val="bg1"/>
                </a:solidFill>
                <a:latin typeface="Arial" panose="020B0604020202020204" pitchFamily="34" charset="0"/>
                <a:cs typeface="Arial" panose="020B0604020202020204" pitchFamily="34" charset="0"/>
              </a:rPr>
              <a:t>Resource Request</a:t>
            </a:r>
          </a:p>
        </p:txBody>
      </p:sp>
      <p:sp>
        <p:nvSpPr>
          <p:cNvPr id="24" name="Text Placeholder 2">
            <a:extLst>
              <a:ext uri="{FF2B5EF4-FFF2-40B4-BE49-F238E27FC236}">
                <a16:creationId xmlns:a16="http://schemas.microsoft.com/office/drawing/2014/main" id="{728A5F3B-78C0-A52D-F066-3C622F62D8C3}"/>
              </a:ext>
            </a:extLst>
          </p:cNvPr>
          <p:cNvSpPr>
            <a:spLocks noGrp="1"/>
          </p:cNvSpPr>
          <p:nvPr>
            <p:ph type="body" sz="half" idx="4294967295"/>
          </p:nvPr>
        </p:nvSpPr>
        <p:spPr>
          <a:xfrm>
            <a:off x="277790" y="1628989"/>
            <a:ext cx="4365625" cy="3647471"/>
          </a:xfrm>
        </p:spPr>
        <p:txBody>
          <a:bodyPr>
            <a:noAutofit/>
          </a:bodyPr>
          <a:lstStyle/>
          <a:p>
            <a:pPr marL="0" indent="0">
              <a:lnSpc>
                <a:spcPct val="100000"/>
              </a:lnSpc>
              <a:spcAft>
                <a:spcPts val="600"/>
              </a:spcAft>
              <a:buNone/>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endParaRPr lang="en-US" sz="1400">
              <a:solidFill>
                <a:schemeClr val="bg1"/>
              </a:solidFill>
              <a:latin typeface="Arial" panose="020B0604020202020204" pitchFamily="34" charset="0"/>
              <a:ea typeface="Roboto" panose="02000000000000000000" pitchFamily="2" charset="0"/>
              <a:cs typeface="Arial" panose="020B0604020202020204" pitchFamily="34" charset="0"/>
            </a:endParaRPr>
          </a:p>
          <a:p>
            <a:pPr marL="342900" indent="-342900">
              <a:lnSpc>
                <a:spcPct val="100000"/>
              </a:lnSpc>
              <a:spcAft>
                <a:spcPts val="600"/>
              </a:spcAft>
              <a:buFont typeface="+mj-lt"/>
              <a:buAutoNum type="arabicPeriod"/>
            </a:pPr>
            <a:r>
              <a:rPr lang="en-US">
                <a:latin typeface="Arial" panose="020B0604020202020204" pitchFamily="34" charset="0"/>
                <a:ea typeface="Roboto" panose="02000000000000000000" pitchFamily="2" charset="0"/>
                <a:cs typeface="Arial" panose="020B0604020202020204" pitchFamily="34" charset="0"/>
              </a:rPr>
              <a:t>Click the </a:t>
            </a:r>
            <a:r>
              <a:rPr lang="en-US" b="1">
                <a:latin typeface="Arial" panose="020B0604020202020204" pitchFamily="34" charset="0"/>
                <a:ea typeface="Roboto" panose="02000000000000000000" pitchFamily="2" charset="0"/>
                <a:cs typeface="Arial" panose="020B0604020202020204" pitchFamily="34" charset="0"/>
              </a:rPr>
              <a:t>Resource Request </a:t>
            </a:r>
            <a:r>
              <a:rPr lang="en-US">
                <a:latin typeface="Arial" panose="020B0604020202020204" pitchFamily="34" charset="0"/>
                <a:ea typeface="Roboto" panose="02000000000000000000" pitchFamily="2" charset="0"/>
                <a:cs typeface="Arial" panose="020B0604020202020204" pitchFamily="34" charset="0"/>
              </a:rPr>
              <a:t>tab from the MRP page.</a:t>
            </a:r>
          </a:p>
          <a:p>
            <a:pPr marL="342900" indent="-342900">
              <a:lnSpc>
                <a:spcPct val="100000"/>
              </a:lnSpc>
              <a:spcAft>
                <a:spcPts val="600"/>
              </a:spcAft>
              <a:buFont typeface="+mj-lt"/>
              <a:buAutoNum type="arabicPeriod"/>
            </a:pPr>
            <a:r>
              <a:rPr lang="en-US">
                <a:latin typeface="Arial" panose="020B0604020202020204" pitchFamily="34" charset="0"/>
                <a:ea typeface="Roboto" panose="02000000000000000000" pitchFamily="2" charset="0"/>
                <a:cs typeface="Arial" panose="020B0604020202020204" pitchFamily="34" charset="0"/>
              </a:rPr>
              <a:t>Enter in </a:t>
            </a:r>
            <a:r>
              <a:rPr lang="en-US" b="1">
                <a:latin typeface="Arial" panose="020B0604020202020204" pitchFamily="34" charset="0"/>
                <a:ea typeface="Roboto" panose="02000000000000000000" pitchFamily="2" charset="0"/>
                <a:cs typeface="Arial" panose="020B0604020202020204" pitchFamily="34" charset="0"/>
              </a:rPr>
              <a:t>Resource Capabilities Available </a:t>
            </a:r>
            <a:r>
              <a:rPr lang="en-US">
                <a:latin typeface="Arial" panose="020B0604020202020204" pitchFamily="34" charset="0"/>
                <a:ea typeface="Roboto" panose="02000000000000000000" pitchFamily="2" charset="0"/>
                <a:cs typeface="Arial" panose="020B0604020202020204" pitchFamily="34" charset="0"/>
              </a:rPr>
              <a:t>and indicate if resources are self-sustained for 72 hours.</a:t>
            </a:r>
          </a:p>
          <a:p>
            <a:pPr marL="342900" indent="-342900">
              <a:lnSpc>
                <a:spcPct val="100000"/>
              </a:lnSpc>
              <a:spcAft>
                <a:spcPts val="600"/>
              </a:spcAft>
              <a:buFont typeface="+mj-lt"/>
              <a:buAutoNum type="arabicPeriod"/>
            </a:pPr>
            <a:r>
              <a:rPr lang="en-US">
                <a:latin typeface="Arial" panose="020B0604020202020204" pitchFamily="34" charset="0"/>
                <a:ea typeface="Roboto" panose="02000000000000000000" pitchFamily="2" charset="0"/>
                <a:cs typeface="Arial" panose="020B0604020202020204" pitchFamily="34" charset="0"/>
              </a:rPr>
              <a:t>Confirm </a:t>
            </a:r>
            <a:r>
              <a:rPr lang="en-US" b="1">
                <a:latin typeface="Arial" panose="020B0604020202020204" pitchFamily="34" charset="0"/>
                <a:ea typeface="Roboto" panose="02000000000000000000" pitchFamily="2" charset="0"/>
                <a:cs typeface="Arial" panose="020B0604020202020204" pitchFamily="34" charset="0"/>
              </a:rPr>
              <a:t>Point of Contact </a:t>
            </a:r>
            <a:r>
              <a:rPr lang="en-US">
                <a:latin typeface="Arial" panose="020B0604020202020204" pitchFamily="34" charset="0"/>
                <a:ea typeface="Roboto" panose="02000000000000000000" pitchFamily="2" charset="0"/>
                <a:cs typeface="Arial" panose="020B0604020202020204" pitchFamily="34" charset="0"/>
              </a:rPr>
              <a:t>Information.</a:t>
            </a:r>
          </a:p>
          <a:p>
            <a:pPr marL="342900" indent="-342900">
              <a:lnSpc>
                <a:spcPct val="100000"/>
              </a:lnSpc>
              <a:spcAft>
                <a:spcPts val="600"/>
              </a:spcAft>
              <a:buFont typeface="+mj-lt"/>
              <a:buAutoNum type="arabicPeriod"/>
            </a:pPr>
            <a:r>
              <a:rPr lang="en-US">
                <a:latin typeface="Arial" panose="020B0604020202020204" pitchFamily="34" charset="0"/>
                <a:ea typeface="Roboto" panose="02000000000000000000" pitchFamily="2" charset="0"/>
                <a:cs typeface="Arial" panose="020B0604020202020204" pitchFamily="34" charset="0"/>
              </a:rPr>
              <a:t>Type in the </a:t>
            </a:r>
            <a:r>
              <a:rPr lang="en-US" b="1">
                <a:latin typeface="Arial" panose="020B0604020202020204" pitchFamily="34" charset="0"/>
                <a:ea typeface="Roboto" panose="02000000000000000000" pitchFamily="2" charset="0"/>
                <a:cs typeface="Arial" panose="020B0604020202020204" pitchFamily="34" charset="0"/>
              </a:rPr>
              <a:t>Authorized Representative’s name</a:t>
            </a:r>
            <a:r>
              <a:rPr lang="en-US">
                <a:latin typeface="Arial" panose="020B0604020202020204" pitchFamily="34" charset="0"/>
                <a:ea typeface="Roboto" panose="02000000000000000000" pitchFamily="2" charset="0"/>
                <a:cs typeface="Arial" panose="020B0604020202020204" pitchFamily="34" charset="0"/>
              </a:rPr>
              <a:t> and select from </a:t>
            </a:r>
            <a:r>
              <a:rPr lang="en-US" b="1">
                <a:latin typeface="Arial" panose="020B0604020202020204" pitchFamily="34" charset="0"/>
                <a:ea typeface="Roboto" panose="02000000000000000000" pitchFamily="2" charset="0"/>
                <a:cs typeface="Arial" panose="020B0604020202020204" pitchFamily="34" charset="0"/>
              </a:rPr>
              <a:t>the list</a:t>
            </a:r>
            <a:r>
              <a:rPr lang="en-US">
                <a:latin typeface="Arial" panose="020B0604020202020204" pitchFamily="34" charset="0"/>
                <a:ea typeface="Roboto" panose="02000000000000000000" pitchFamily="2" charset="0"/>
                <a:cs typeface="Arial" panose="020B0604020202020204" pitchFamily="34" charset="0"/>
              </a:rPr>
              <a:t>.</a:t>
            </a:r>
          </a:p>
          <a:p>
            <a:pPr marL="800100" lvl="1" indent="-342900">
              <a:lnSpc>
                <a:spcPct val="100000"/>
              </a:lnSpc>
              <a:buFont typeface="+mj-lt"/>
              <a:buAutoNum type="alphaLcPeriod"/>
            </a:pPr>
            <a:r>
              <a:rPr lang="en-US" sz="1400" noProof="0">
                <a:latin typeface="Arial" panose="020B0604020202020204" pitchFamily="34" charset="0"/>
                <a:ea typeface="Roboto" panose="02000000000000000000" pitchFamily="2" charset="0"/>
                <a:cs typeface="Arial" panose="020B0604020202020204" pitchFamily="34" charset="0"/>
              </a:rPr>
              <a:t>If you </a:t>
            </a:r>
            <a:r>
              <a:rPr lang="en-US" sz="1400">
                <a:latin typeface="Arial" panose="020B0604020202020204" pitchFamily="34" charset="0"/>
                <a:ea typeface="Roboto" panose="02000000000000000000" pitchFamily="2" charset="0"/>
                <a:cs typeface="Arial" panose="020B0604020202020204" pitchFamily="34" charset="0"/>
              </a:rPr>
              <a:t>need</a:t>
            </a:r>
            <a:r>
              <a:rPr lang="en-US" sz="1400" noProof="0">
                <a:latin typeface="Arial" panose="020B0604020202020204" pitchFamily="34" charset="0"/>
                <a:ea typeface="Roboto" panose="02000000000000000000" pitchFamily="2" charset="0"/>
                <a:cs typeface="Arial" panose="020B0604020202020204" pitchFamily="34" charset="0"/>
              </a:rPr>
              <a:t> to add a new Agency Authorized Representative, click the box to </a:t>
            </a:r>
            <a:r>
              <a:rPr lang="en-US" sz="1400" i="0" noProof="0">
                <a:effectLst/>
                <a:latin typeface="Arial" panose="020B0604020202020204" pitchFamily="34" charset="0"/>
                <a:ea typeface="Roboto" panose="02000000000000000000" pitchFamily="2" charset="0"/>
                <a:cs typeface="Arial" panose="020B0604020202020204" pitchFamily="34" charset="0"/>
              </a:rPr>
              <a:t>add a contact to your agency record.</a:t>
            </a:r>
            <a:endParaRPr lang="en-US" sz="1400">
              <a:latin typeface="Arial" panose="020B0604020202020204" pitchFamily="34" charset="0"/>
              <a:ea typeface="Roboto" panose="02000000000000000000" pitchFamily="2" charset="0"/>
              <a:cs typeface="Arial" panose="020B0604020202020204" pitchFamily="34" charset="0"/>
            </a:endParaRPr>
          </a:p>
          <a:p>
            <a:pPr marL="342900" indent="-342900">
              <a:lnSpc>
                <a:spcPct val="100000"/>
              </a:lnSpc>
              <a:spcAft>
                <a:spcPts val="600"/>
              </a:spcAft>
              <a:buFont typeface="+mj-lt"/>
              <a:buAutoNum type="arabicPeriod"/>
            </a:pPr>
            <a:r>
              <a:rPr lang="en-US">
                <a:latin typeface="Arial" panose="020B0604020202020204" pitchFamily="34" charset="0"/>
                <a:ea typeface="Roboto" panose="02000000000000000000" pitchFamily="2" charset="0"/>
                <a:cs typeface="Arial" panose="020B0604020202020204" pitchFamily="34" charset="0"/>
              </a:rPr>
              <a:t>Click </a:t>
            </a:r>
            <a:r>
              <a:rPr lang="en-US" b="1">
                <a:latin typeface="Arial" panose="020B0604020202020204" pitchFamily="34" charset="0"/>
                <a:ea typeface="Roboto" panose="02000000000000000000" pitchFamily="2" charset="0"/>
                <a:cs typeface="Arial" panose="020B0604020202020204" pitchFamily="34" charset="0"/>
              </a:rPr>
              <a:t>Save Tab </a:t>
            </a:r>
            <a:r>
              <a:rPr lang="en-US">
                <a:latin typeface="Arial" panose="020B0604020202020204" pitchFamily="34" charset="0"/>
                <a:ea typeface="Roboto" panose="02000000000000000000" pitchFamily="2" charset="0"/>
                <a:cs typeface="Arial" panose="020B0604020202020204" pitchFamily="34" charset="0"/>
              </a:rPr>
              <a:t>to record the entered information to the MRP.</a:t>
            </a:r>
          </a:p>
          <a:p>
            <a:pPr marL="342900" indent="-342900">
              <a:lnSpc>
                <a:spcPct val="100000"/>
              </a:lnSpc>
              <a:spcAft>
                <a:spcPts val="600"/>
              </a:spcAft>
              <a:buFont typeface="+mj-lt"/>
              <a:buAutoNum type="arabicPeriod"/>
            </a:pPr>
            <a:endParaRPr lang="en-US" sz="1400">
              <a:latin typeface="Arial" panose="020B0604020202020204" pitchFamily="34" charset="0"/>
              <a:ea typeface="Roboto" panose="02000000000000000000" pitchFamily="2" charset="0"/>
              <a:cs typeface="Arial" panose="020B0604020202020204" pitchFamily="34" charset="0"/>
            </a:endParaRPr>
          </a:p>
        </p:txBody>
      </p:sp>
      <p:sp>
        <p:nvSpPr>
          <p:cNvPr id="25" name="Text Placeholder 3">
            <a:extLst>
              <a:ext uri="{FF2B5EF4-FFF2-40B4-BE49-F238E27FC236}">
                <a16:creationId xmlns:a16="http://schemas.microsoft.com/office/drawing/2014/main" id="{C4F5A245-F268-CEB9-8952-1DA0ED176338}"/>
              </a:ext>
            </a:extLst>
          </p:cNvPr>
          <p:cNvSpPr>
            <a:spLocks noGrp="1"/>
          </p:cNvSpPr>
          <p:nvPr>
            <p:ph type="body" sz="half" idx="4294967295"/>
          </p:nvPr>
        </p:nvSpPr>
        <p:spPr>
          <a:xfrm>
            <a:off x="228600" y="713232"/>
            <a:ext cx="4476773" cy="777875"/>
          </a:xfrm>
        </p:spPr>
        <p:txBody>
          <a:bodyPr>
            <a:noAutofit/>
          </a:bodyPr>
          <a:lstStyle/>
          <a:p>
            <a:pPr marL="0" indent="0">
              <a:lnSpc>
                <a:spcPct val="120000"/>
              </a:lnSpc>
              <a:buNone/>
            </a:pPr>
            <a:r>
              <a:rPr lang="en-US" sz="1600">
                <a:latin typeface="Arial" panose="020B0604020202020204" pitchFamily="34" charset="0"/>
                <a:ea typeface="Roboto" panose="02000000000000000000" pitchFamily="2" charset="0"/>
                <a:cs typeface="Arial" panose="020B0604020202020204" pitchFamily="34" charset="0"/>
              </a:rPr>
              <a:t>Follow this process to enter Resource Request details into an existing Mission Ready Package. </a:t>
            </a:r>
          </a:p>
        </p:txBody>
      </p:sp>
      <p:sp>
        <p:nvSpPr>
          <p:cNvPr id="26" name="Rectangle 25">
            <a:extLst>
              <a:ext uri="{FF2B5EF4-FFF2-40B4-BE49-F238E27FC236}">
                <a16:creationId xmlns:a16="http://schemas.microsoft.com/office/drawing/2014/main" id="{66B65C34-7C4F-979B-E72A-B82B6EA5CC37}"/>
              </a:ext>
            </a:extLst>
          </p:cNvPr>
          <p:cNvSpPr/>
          <p:nvPr/>
        </p:nvSpPr>
        <p:spPr>
          <a:xfrm>
            <a:off x="5466870" y="1660465"/>
            <a:ext cx="845223" cy="2652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Google Shape;512;ge3692cc678_0_1835">
            <a:extLst>
              <a:ext uri="{FF2B5EF4-FFF2-40B4-BE49-F238E27FC236}">
                <a16:creationId xmlns:a16="http://schemas.microsoft.com/office/drawing/2014/main" id="{63478457-CC90-D2A4-4D12-1E83E1F6F34D}"/>
              </a:ext>
            </a:extLst>
          </p:cNvPr>
          <p:cNvSpPr/>
          <p:nvPr/>
        </p:nvSpPr>
        <p:spPr>
          <a:xfrm>
            <a:off x="5466870" y="1151984"/>
            <a:ext cx="365760" cy="365760"/>
          </a:xfrm>
          <a:prstGeom prst="wedgeEllipseCallout">
            <a:avLst>
              <a:gd name="adj1" fmla="val 107262"/>
              <a:gd name="adj2" fmla="val 95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1" name="Google Shape;512;ge3692cc678_0_1835">
            <a:extLst>
              <a:ext uri="{FF2B5EF4-FFF2-40B4-BE49-F238E27FC236}">
                <a16:creationId xmlns:a16="http://schemas.microsoft.com/office/drawing/2014/main" id="{4ED9CDA6-ED82-80D9-1E7C-3B776C8CA640}"/>
              </a:ext>
            </a:extLst>
          </p:cNvPr>
          <p:cNvSpPr/>
          <p:nvPr/>
        </p:nvSpPr>
        <p:spPr>
          <a:xfrm>
            <a:off x="5237143" y="3112349"/>
            <a:ext cx="365760" cy="365760"/>
          </a:xfrm>
          <a:prstGeom prst="wedgeEllipseCallout">
            <a:avLst>
              <a:gd name="adj1" fmla="val 74795"/>
              <a:gd name="adj2" fmla="val 4855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2" name="TextBox 31">
            <a:extLst>
              <a:ext uri="{FF2B5EF4-FFF2-40B4-BE49-F238E27FC236}">
                <a16:creationId xmlns:a16="http://schemas.microsoft.com/office/drawing/2014/main" id="{5EDC96D8-BF5C-D84F-7D16-BE2909BE0B2E}"/>
              </a:ext>
            </a:extLst>
          </p:cNvPr>
          <p:cNvSpPr txBox="1"/>
          <p:nvPr/>
        </p:nvSpPr>
        <p:spPr>
          <a:xfrm>
            <a:off x="361781" y="5488451"/>
            <a:ext cx="3951552" cy="956239"/>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000" b="0"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Edits can be made to the information entered until the final submission step.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 check mark will appear next to the tab name once the submit button has been clicked and the information has been recorded</a:t>
            </a:r>
            <a:r>
              <a:rPr kumimoji="0" lang="en-US" sz="1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p:sp>
        <p:nvSpPr>
          <p:cNvPr id="36" name="Rectangle 35">
            <a:extLst>
              <a:ext uri="{FF2B5EF4-FFF2-40B4-BE49-F238E27FC236}">
                <a16:creationId xmlns:a16="http://schemas.microsoft.com/office/drawing/2014/main" id="{B480A424-C7DE-6BC6-6CF9-1FD399F53FDB}"/>
              </a:ext>
            </a:extLst>
          </p:cNvPr>
          <p:cNvSpPr/>
          <p:nvPr/>
        </p:nvSpPr>
        <p:spPr>
          <a:xfrm>
            <a:off x="5649751" y="4721455"/>
            <a:ext cx="3070722" cy="3407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Google Shape;512;ge3692cc678_0_1835">
            <a:extLst>
              <a:ext uri="{FF2B5EF4-FFF2-40B4-BE49-F238E27FC236}">
                <a16:creationId xmlns:a16="http://schemas.microsoft.com/office/drawing/2014/main" id="{442E5402-5BD6-AD0E-9308-9DE24FF74924}"/>
              </a:ext>
            </a:extLst>
          </p:cNvPr>
          <p:cNvSpPr/>
          <p:nvPr/>
        </p:nvSpPr>
        <p:spPr>
          <a:xfrm>
            <a:off x="5237143" y="4266424"/>
            <a:ext cx="365760" cy="365760"/>
          </a:xfrm>
          <a:prstGeom prst="wedgeEllipseCallout">
            <a:avLst>
              <a:gd name="adj1" fmla="val 124538"/>
              <a:gd name="adj2" fmla="val 61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8" name="Google Shape;512;ge3692cc678_0_1835">
            <a:extLst>
              <a:ext uri="{FF2B5EF4-FFF2-40B4-BE49-F238E27FC236}">
                <a16:creationId xmlns:a16="http://schemas.microsoft.com/office/drawing/2014/main" id="{7D4403C6-06B3-C787-2FEA-7870B8F4E3D7}"/>
              </a:ext>
            </a:extLst>
          </p:cNvPr>
          <p:cNvSpPr/>
          <p:nvPr/>
        </p:nvSpPr>
        <p:spPr>
          <a:xfrm>
            <a:off x="7865308" y="5350558"/>
            <a:ext cx="365760" cy="365760"/>
          </a:xfrm>
          <a:prstGeom prst="wedgeEllipseCallout">
            <a:avLst>
              <a:gd name="adj1" fmla="val 120538"/>
              <a:gd name="adj2" fmla="val -42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9" name="Rectangle 38">
            <a:extLst>
              <a:ext uri="{FF2B5EF4-FFF2-40B4-BE49-F238E27FC236}">
                <a16:creationId xmlns:a16="http://schemas.microsoft.com/office/drawing/2014/main" id="{FBF5B9BF-C1E3-B9B0-6FB8-7FEB4397D42B}"/>
              </a:ext>
            </a:extLst>
          </p:cNvPr>
          <p:cNvSpPr/>
          <p:nvPr/>
        </p:nvSpPr>
        <p:spPr>
          <a:xfrm>
            <a:off x="8491996" y="5276461"/>
            <a:ext cx="459452"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Google Shape;512;ge3692cc678_0_1835">
            <a:extLst>
              <a:ext uri="{FF2B5EF4-FFF2-40B4-BE49-F238E27FC236}">
                <a16:creationId xmlns:a16="http://schemas.microsoft.com/office/drawing/2014/main" id="{549262F6-5E38-C42C-A856-7AC36052D586}"/>
              </a:ext>
            </a:extLst>
          </p:cNvPr>
          <p:cNvSpPr/>
          <p:nvPr/>
        </p:nvSpPr>
        <p:spPr>
          <a:xfrm>
            <a:off x="9725519" y="4632184"/>
            <a:ext cx="365760" cy="365760"/>
          </a:xfrm>
          <a:prstGeom prst="wedgeEllipseCallout">
            <a:avLst>
              <a:gd name="adj1" fmla="val -117462"/>
              <a:gd name="adj2" fmla="val -2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a</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4" name="Rectangle 3">
            <a:extLst>
              <a:ext uri="{FF2B5EF4-FFF2-40B4-BE49-F238E27FC236}">
                <a16:creationId xmlns:a16="http://schemas.microsoft.com/office/drawing/2014/main" id="{09F7B334-7063-64EB-7A25-94A8A7498FD6}"/>
              </a:ext>
            </a:extLst>
          </p:cNvPr>
          <p:cNvSpPr/>
          <p:nvPr/>
        </p:nvSpPr>
        <p:spPr>
          <a:xfrm>
            <a:off x="8719823" y="4710323"/>
            <a:ext cx="775969"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4AC12107-3D1D-F53C-3572-D94EAF594577}"/>
              </a:ext>
            </a:extLst>
          </p:cNvPr>
          <p:cNvSpPr/>
          <p:nvPr/>
        </p:nvSpPr>
        <p:spPr>
          <a:xfrm>
            <a:off x="5695040" y="2176591"/>
            <a:ext cx="6068592" cy="5602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6DD3418E-504A-E079-71EA-0079C0AD0051}"/>
              </a:ext>
            </a:extLst>
          </p:cNvPr>
          <p:cNvSpPr/>
          <p:nvPr/>
        </p:nvSpPr>
        <p:spPr>
          <a:xfrm>
            <a:off x="5602903" y="3528288"/>
            <a:ext cx="6068592" cy="9047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Google Shape;512;ge3692cc678_0_1835">
            <a:extLst>
              <a:ext uri="{FF2B5EF4-FFF2-40B4-BE49-F238E27FC236}">
                <a16:creationId xmlns:a16="http://schemas.microsoft.com/office/drawing/2014/main" id="{FA300D24-548D-7887-CA6C-842C1B2E6251}"/>
              </a:ext>
            </a:extLst>
          </p:cNvPr>
          <p:cNvSpPr/>
          <p:nvPr/>
        </p:nvSpPr>
        <p:spPr>
          <a:xfrm>
            <a:off x="5237143" y="1943431"/>
            <a:ext cx="365760" cy="365760"/>
          </a:xfrm>
          <a:prstGeom prst="wedgeEllipseCallout">
            <a:avLst>
              <a:gd name="adj1" fmla="val 68578"/>
              <a:gd name="adj2" fmla="val 55840"/>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3184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2D1C-4031-E438-F95D-90FDECB2C0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E55DB1-F2BB-F083-68F0-69DC757AE0F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09340" y="1372135"/>
            <a:ext cx="6551635" cy="4801541"/>
          </a:xfrm>
          <a:prstGeom prst="rect">
            <a:avLst/>
          </a:prstGeom>
          <a:ln w="3175">
            <a:solidFill>
              <a:schemeClr val="bg1">
                <a:lumMod val="85000"/>
              </a:schemeClr>
            </a:solidFill>
          </a:ln>
          <a:effectLst>
            <a:outerShdw blurRad="50800" dist="38100" dir="5400000" algn="t" rotWithShape="0">
              <a:prstClr val="black">
                <a:alpha val="40000"/>
              </a:prstClr>
            </a:outerShdw>
          </a:effectLst>
        </p:spPr>
      </p:pic>
      <p:sp>
        <p:nvSpPr>
          <p:cNvPr id="23" name="Title 1">
            <a:extLst>
              <a:ext uri="{FF2B5EF4-FFF2-40B4-BE49-F238E27FC236}">
                <a16:creationId xmlns:a16="http://schemas.microsoft.com/office/drawing/2014/main" id="{92A201E6-52FA-D67F-A32B-6A9207E58506}"/>
              </a:ext>
            </a:extLst>
          </p:cNvPr>
          <p:cNvSpPr>
            <a:spLocks noGrp="1"/>
          </p:cNvSpPr>
          <p:nvPr>
            <p:ph type="title" idx="4294967295"/>
          </p:nvPr>
        </p:nvSpPr>
        <p:spPr>
          <a:xfrm>
            <a:off x="320040" y="310896"/>
            <a:ext cx="4805363" cy="638175"/>
          </a:xfrm>
        </p:spPr>
        <p:txBody>
          <a:bodyPr>
            <a:normAutofit/>
          </a:bodyPr>
          <a:lstStyle/>
          <a:p>
            <a:r>
              <a:rPr lang="en-US" sz="2800" b="1">
                <a:solidFill>
                  <a:schemeClr val="bg1"/>
                </a:solidFill>
                <a:latin typeface="Arial" panose="020B0604020202020204" pitchFamily="34" charset="0"/>
                <a:cs typeface="Arial" panose="020B0604020202020204" pitchFamily="34" charset="0"/>
              </a:rPr>
              <a:t>Personnel Cost</a:t>
            </a:r>
          </a:p>
        </p:txBody>
      </p:sp>
      <p:sp>
        <p:nvSpPr>
          <p:cNvPr id="24" name="Text Placeholder 2">
            <a:extLst>
              <a:ext uri="{FF2B5EF4-FFF2-40B4-BE49-F238E27FC236}">
                <a16:creationId xmlns:a16="http://schemas.microsoft.com/office/drawing/2014/main" id="{3F48E1B8-BBF5-DCE9-3388-1FDCDD2F316D}"/>
              </a:ext>
            </a:extLst>
          </p:cNvPr>
          <p:cNvSpPr>
            <a:spLocks noGrp="1"/>
          </p:cNvSpPr>
          <p:nvPr>
            <p:ph type="body" sz="half" idx="4294967295"/>
          </p:nvPr>
        </p:nvSpPr>
        <p:spPr>
          <a:xfrm>
            <a:off x="259711" y="2073267"/>
            <a:ext cx="4365625" cy="4352344"/>
          </a:xfrm>
        </p:spPr>
        <p:txBody>
          <a:bodyPr>
            <a:noAutofit/>
          </a:bodyPr>
          <a:lstStyle/>
          <a:p>
            <a:pPr marL="0" indent="0">
              <a:lnSpc>
                <a:spcPct val="100000"/>
              </a:lnSpc>
              <a:spcAft>
                <a:spcPts val="600"/>
              </a:spcAft>
              <a:buNone/>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endParaRPr lang="en-US" sz="1200" noProof="0">
              <a:solidFill>
                <a:schemeClr val="bg1"/>
              </a:solidFill>
              <a:latin typeface="Arial" panose="020B0604020202020204" pitchFamily="34" charset="0"/>
              <a:ea typeface="Roboto" panose="02000000000000000000" pitchFamily="2" charset="0"/>
              <a:cs typeface="Arial" panose="020B0604020202020204" pitchFamily="34" charset="0"/>
            </a:endParaRPr>
          </a:p>
          <a:p>
            <a:pPr marL="228600" indent="-228600">
              <a:lnSpc>
                <a:spcPct val="100000"/>
              </a:lnSpc>
              <a:spcAft>
                <a:spcPts val="600"/>
              </a:spcAft>
              <a:buFont typeface="+mj-lt"/>
              <a:buAutoNum type="arabicPeriod"/>
            </a:pPr>
            <a:r>
              <a:rPr lang="en-US" noProof="0">
                <a:latin typeface="Arial" panose="020B0604020202020204" pitchFamily="34" charset="0"/>
                <a:ea typeface="Roboto" panose="02000000000000000000" pitchFamily="2" charset="0"/>
                <a:cs typeface="Arial" panose="020B0604020202020204" pitchFamily="34" charset="0"/>
              </a:rPr>
              <a:t>Click the </a:t>
            </a:r>
            <a:r>
              <a:rPr lang="en-US" b="1" noProof="0">
                <a:latin typeface="Arial" panose="020B0604020202020204" pitchFamily="34" charset="0"/>
                <a:ea typeface="Roboto" panose="02000000000000000000" pitchFamily="2" charset="0"/>
                <a:cs typeface="Arial" panose="020B0604020202020204" pitchFamily="34" charset="0"/>
              </a:rPr>
              <a:t>Personnel Cost </a:t>
            </a:r>
            <a:r>
              <a:rPr lang="en-US" noProof="0">
                <a:latin typeface="Arial" panose="020B0604020202020204" pitchFamily="34" charset="0"/>
                <a:ea typeface="Roboto" panose="02000000000000000000" pitchFamily="2" charset="0"/>
                <a:cs typeface="Arial" panose="020B0604020202020204" pitchFamily="34" charset="0"/>
              </a:rPr>
              <a:t>tab</a:t>
            </a:r>
          </a:p>
          <a:p>
            <a:pPr marL="228600" indent="-228600">
              <a:lnSpc>
                <a:spcPct val="100000"/>
              </a:lnSpc>
              <a:spcAft>
                <a:spcPts val="600"/>
              </a:spcAft>
              <a:buFont typeface="+mj-lt"/>
              <a:buAutoNum type="arabicPeriod"/>
            </a:pPr>
            <a:r>
              <a:rPr lang="en-US" noProof="0">
                <a:latin typeface="Arial" panose="020B0604020202020204" pitchFamily="34" charset="0"/>
                <a:ea typeface="Roboto" panose="02000000000000000000" pitchFamily="2" charset="0"/>
                <a:cs typeface="Arial" panose="020B0604020202020204" pitchFamily="34" charset="0"/>
              </a:rPr>
              <a:t>Type in </a:t>
            </a:r>
            <a:r>
              <a:rPr lang="en-US" b="1" noProof="0">
                <a:latin typeface="Arial" panose="020B0604020202020204" pitchFamily="34" charset="0"/>
                <a:ea typeface="Roboto" panose="02000000000000000000" pitchFamily="2" charset="0"/>
                <a:cs typeface="Arial" panose="020B0604020202020204" pitchFamily="34" charset="0"/>
              </a:rPr>
              <a:t>Contact Name </a:t>
            </a:r>
            <a:r>
              <a:rPr lang="en-US" noProof="0">
                <a:latin typeface="Arial" panose="020B0604020202020204" pitchFamily="34" charset="0"/>
                <a:ea typeface="Roboto" panose="02000000000000000000" pitchFamily="2" charset="0"/>
                <a:cs typeface="Arial" panose="020B0604020202020204" pitchFamily="34" charset="0"/>
              </a:rPr>
              <a:t>in the Search Contacts bar</a:t>
            </a:r>
            <a:r>
              <a:rPr lang="en-US" b="1" noProof="0">
                <a:latin typeface="Arial" panose="020B0604020202020204" pitchFamily="34" charset="0"/>
                <a:ea typeface="Roboto" panose="02000000000000000000" pitchFamily="2" charset="0"/>
                <a:cs typeface="Arial" panose="020B0604020202020204" pitchFamily="34" charset="0"/>
              </a:rPr>
              <a:t> </a:t>
            </a:r>
            <a:r>
              <a:rPr lang="en-US" noProof="0">
                <a:latin typeface="Arial" panose="020B0604020202020204" pitchFamily="34" charset="0"/>
                <a:ea typeface="Roboto" panose="02000000000000000000" pitchFamily="2" charset="0"/>
                <a:cs typeface="Arial" panose="020B0604020202020204" pitchFamily="34" charset="0"/>
              </a:rPr>
              <a:t>and select from the list</a:t>
            </a:r>
            <a:r>
              <a:rPr lang="en-US">
                <a:latin typeface="Arial" panose="020B0604020202020204" pitchFamily="34" charset="0"/>
                <a:ea typeface="Roboto" panose="02000000000000000000" pitchFamily="2" charset="0"/>
                <a:cs typeface="Arial" panose="020B0604020202020204" pitchFamily="34" charset="0"/>
              </a:rPr>
              <a:t>.</a:t>
            </a:r>
            <a:r>
              <a:rPr lang="en-US" noProof="0">
                <a:latin typeface="Arial" panose="020B0604020202020204" pitchFamily="34" charset="0"/>
                <a:ea typeface="Roboto" panose="02000000000000000000" pitchFamily="2" charset="0"/>
                <a:cs typeface="Arial" panose="020B0604020202020204" pitchFamily="34" charset="0"/>
              </a:rPr>
              <a:t> </a:t>
            </a:r>
            <a:r>
              <a:rPr lang="en-US">
                <a:latin typeface="Arial" panose="020B0604020202020204" pitchFamily="34" charset="0"/>
                <a:ea typeface="Roboto" panose="02000000000000000000" pitchFamily="2" charset="0"/>
                <a:cs typeface="Arial" panose="020B0604020202020204" pitchFamily="34" charset="0"/>
              </a:rPr>
              <a:t>T</a:t>
            </a:r>
            <a:r>
              <a:rPr lang="en-US" noProof="0">
                <a:latin typeface="Arial" panose="020B0604020202020204" pitchFamily="34" charset="0"/>
                <a:ea typeface="Roboto" panose="02000000000000000000" pitchFamily="2" charset="0"/>
                <a:cs typeface="Arial" panose="020B0604020202020204" pitchFamily="34" charset="0"/>
              </a:rPr>
              <a:t>he employee number, position title, and rates will pre-populate</a:t>
            </a:r>
          </a:p>
          <a:p>
            <a:pPr marL="685800" lvl="1" indent="-228600">
              <a:lnSpc>
                <a:spcPct val="100000"/>
              </a:lnSpc>
              <a:buFont typeface="+mj-lt"/>
              <a:buAutoNum type="alphaLcPeriod"/>
            </a:pPr>
            <a:r>
              <a:rPr lang="en-US" sz="1400">
                <a:solidFill>
                  <a:prstClr val="black"/>
                </a:solidFill>
                <a:latin typeface="Arial" panose="020B0604020202020204" pitchFamily="34" charset="0"/>
                <a:ea typeface="Roboto" panose="02000000000000000000" pitchFamily="2" charset="0"/>
                <a:cs typeface="Arial" panose="020B0604020202020204" pitchFamily="34" charset="0"/>
              </a:rPr>
              <a:t>Click the Create New Contact box if your agency needs to add a new Authorized Representative to DEMES</a:t>
            </a:r>
            <a:endParaRPr lang="en-US" sz="1400" noProof="0">
              <a:latin typeface="Arial" panose="020B0604020202020204" pitchFamily="34" charset="0"/>
              <a:ea typeface="Roboto" panose="02000000000000000000" pitchFamily="2" charset="0"/>
              <a:cs typeface="Arial" panose="020B0604020202020204" pitchFamily="34" charset="0"/>
            </a:endParaRPr>
          </a:p>
          <a:p>
            <a:pPr marL="228600" indent="-228600">
              <a:lnSpc>
                <a:spcPct val="100000"/>
              </a:lnSpc>
              <a:spcAft>
                <a:spcPts val="600"/>
              </a:spcAft>
              <a:buFont typeface="+mj-lt"/>
              <a:buAutoNum type="arabicPeriod"/>
            </a:pPr>
            <a:r>
              <a:rPr lang="en-US" noProof="0">
                <a:latin typeface="Arial" panose="020B0604020202020204" pitchFamily="34" charset="0"/>
                <a:ea typeface="Roboto" panose="02000000000000000000" pitchFamily="2" charset="0"/>
                <a:cs typeface="Arial" panose="020B0604020202020204" pitchFamily="34" charset="0"/>
              </a:rPr>
              <a:t>Enter in </a:t>
            </a:r>
            <a:r>
              <a:rPr lang="en-US" b="1" noProof="0">
                <a:latin typeface="Arial" panose="020B0604020202020204" pitchFamily="34" charset="0"/>
                <a:ea typeface="Roboto" panose="02000000000000000000" pitchFamily="2" charset="0"/>
                <a:cs typeface="Arial" panose="020B0604020202020204" pitchFamily="34" charset="0"/>
              </a:rPr>
              <a:t>Regular Hours Per Day</a:t>
            </a:r>
            <a:r>
              <a:rPr lang="en-US" noProof="0">
                <a:latin typeface="Arial" panose="020B0604020202020204" pitchFamily="34" charset="0"/>
                <a:ea typeface="Roboto" panose="02000000000000000000" pitchFamily="2" charset="0"/>
                <a:cs typeface="Arial" panose="020B0604020202020204" pitchFamily="34" charset="0"/>
              </a:rPr>
              <a:t>, </a:t>
            </a:r>
            <a:r>
              <a:rPr lang="en-US" b="1" noProof="0">
                <a:latin typeface="Arial" panose="020B0604020202020204" pitchFamily="34" charset="0"/>
                <a:ea typeface="Roboto" panose="02000000000000000000" pitchFamily="2" charset="0"/>
                <a:cs typeface="Arial" panose="020B0604020202020204" pitchFamily="34" charset="0"/>
              </a:rPr>
              <a:t>OT Hours Worked Per Day</a:t>
            </a:r>
            <a:r>
              <a:rPr lang="en-US" noProof="0">
                <a:latin typeface="Arial" panose="020B0604020202020204" pitchFamily="34" charset="0"/>
                <a:ea typeface="Roboto" panose="02000000000000000000" pitchFamily="2" charset="0"/>
                <a:cs typeface="Arial" panose="020B0604020202020204" pitchFamily="34" charset="0"/>
              </a:rPr>
              <a:t>, and </a:t>
            </a:r>
            <a:r>
              <a:rPr lang="en-US" b="1" noProof="0">
                <a:latin typeface="Arial" panose="020B0604020202020204" pitchFamily="34" charset="0"/>
                <a:ea typeface="Roboto" panose="02000000000000000000" pitchFamily="2" charset="0"/>
                <a:cs typeface="Arial" panose="020B0604020202020204" pitchFamily="34" charset="0"/>
              </a:rPr>
              <a:t>Number</a:t>
            </a:r>
            <a:r>
              <a:rPr lang="en-US" noProof="0">
                <a:latin typeface="Arial" panose="020B0604020202020204" pitchFamily="34" charset="0"/>
                <a:ea typeface="Roboto" panose="02000000000000000000" pitchFamily="2" charset="0"/>
                <a:cs typeface="Arial" panose="020B0604020202020204" pitchFamily="34" charset="0"/>
              </a:rPr>
              <a:t> </a:t>
            </a:r>
            <a:r>
              <a:rPr lang="en-US" b="1" noProof="0">
                <a:latin typeface="Arial" panose="020B0604020202020204" pitchFamily="34" charset="0"/>
                <a:ea typeface="Roboto" panose="02000000000000000000" pitchFamily="2" charset="0"/>
                <a:cs typeface="Arial" panose="020B0604020202020204" pitchFamily="34" charset="0"/>
              </a:rPr>
              <a:t>of Mission Days</a:t>
            </a:r>
            <a:endParaRPr lang="en-US" noProof="0">
              <a:latin typeface="Arial" panose="020B0604020202020204" pitchFamily="34" charset="0"/>
              <a:ea typeface="Roboto" panose="02000000000000000000" pitchFamily="2" charset="0"/>
              <a:cs typeface="Arial" panose="020B0604020202020204" pitchFamily="34" charset="0"/>
            </a:endParaRPr>
          </a:p>
          <a:p>
            <a:pPr marL="228600" indent="-228600">
              <a:lnSpc>
                <a:spcPct val="100000"/>
              </a:lnSpc>
              <a:spcAft>
                <a:spcPts val="600"/>
              </a:spcAft>
              <a:buFont typeface="+mj-lt"/>
              <a:buAutoNum type="arabicPeriod"/>
            </a:pPr>
            <a:r>
              <a:rPr lang="en-US" noProof="0">
                <a:latin typeface="Arial" panose="020B0604020202020204" pitchFamily="34" charset="0"/>
                <a:ea typeface="Roboto" panose="02000000000000000000" pitchFamily="2" charset="0"/>
                <a:cs typeface="Arial" panose="020B0604020202020204" pitchFamily="34" charset="0"/>
              </a:rPr>
              <a:t>Click the </a:t>
            </a:r>
            <a:r>
              <a:rPr lang="en-US" b="1" noProof="0">
                <a:latin typeface="Arial" panose="020B0604020202020204" pitchFamily="34" charset="0"/>
                <a:ea typeface="Roboto" panose="02000000000000000000" pitchFamily="2" charset="0"/>
                <a:cs typeface="Arial" panose="020B0604020202020204" pitchFamily="34" charset="0"/>
              </a:rPr>
              <a:t>Add Personnel </a:t>
            </a:r>
            <a:r>
              <a:rPr lang="en-US" noProof="0">
                <a:latin typeface="Arial" panose="020B0604020202020204" pitchFamily="34" charset="0"/>
                <a:ea typeface="Roboto" panose="02000000000000000000" pitchFamily="2" charset="0"/>
                <a:cs typeface="Arial" panose="020B0604020202020204" pitchFamily="34" charset="0"/>
              </a:rPr>
              <a:t>button to record</a:t>
            </a:r>
          </a:p>
          <a:p>
            <a:pPr marL="685800" lvl="1" indent="-228600">
              <a:lnSpc>
                <a:spcPct val="100000"/>
              </a:lnSpc>
              <a:buFont typeface="Arial" panose="020B0604020202020204" pitchFamily="34" charset="0"/>
              <a:buChar char="•"/>
            </a:pPr>
            <a:r>
              <a:rPr lang="en-US" sz="1400" noProof="0">
                <a:latin typeface="Arial" panose="020B0604020202020204" pitchFamily="34" charset="0"/>
                <a:ea typeface="Roboto" panose="02000000000000000000" pitchFamily="2" charset="0"/>
                <a:cs typeface="Arial" panose="020B0604020202020204" pitchFamily="34" charset="0"/>
              </a:rPr>
              <a:t>Contact will appear, along with the information entered, in a list view, confirming the contact has been added to the MRP.</a:t>
            </a:r>
          </a:p>
          <a:p>
            <a:pPr marL="228600" indent="-228600">
              <a:lnSpc>
                <a:spcPct val="100000"/>
              </a:lnSpc>
              <a:spcAft>
                <a:spcPts val="600"/>
              </a:spcAft>
              <a:buFont typeface="+mj-lt"/>
              <a:buAutoNum type="arabicPeriod"/>
            </a:pPr>
            <a:r>
              <a:rPr lang="en-US" noProof="0">
                <a:latin typeface="Arial" panose="020B0604020202020204" pitchFamily="34" charset="0"/>
                <a:ea typeface="Roboto" panose="02000000000000000000" pitchFamily="2" charset="0"/>
                <a:cs typeface="Arial" panose="020B0604020202020204" pitchFamily="34" charset="0"/>
              </a:rPr>
              <a:t>Click </a:t>
            </a:r>
            <a:r>
              <a:rPr lang="en-US" b="1" noProof="0">
                <a:latin typeface="Arial" panose="020B0604020202020204" pitchFamily="34" charset="0"/>
                <a:ea typeface="Roboto" panose="02000000000000000000" pitchFamily="2" charset="0"/>
                <a:cs typeface="Arial" panose="020B0604020202020204" pitchFamily="34" charset="0"/>
              </a:rPr>
              <a:t>Save Tab</a:t>
            </a:r>
            <a:r>
              <a:rPr lang="en-US" noProof="0">
                <a:latin typeface="Arial" panose="020B0604020202020204" pitchFamily="34" charset="0"/>
                <a:ea typeface="Roboto" panose="02000000000000000000" pitchFamily="2" charset="0"/>
                <a:cs typeface="Arial" panose="020B0604020202020204" pitchFamily="34" charset="0"/>
              </a:rPr>
              <a:t> to record the entered information to the MRP</a:t>
            </a:r>
          </a:p>
        </p:txBody>
      </p:sp>
      <p:sp>
        <p:nvSpPr>
          <p:cNvPr id="25" name="Text Placeholder 3">
            <a:extLst>
              <a:ext uri="{FF2B5EF4-FFF2-40B4-BE49-F238E27FC236}">
                <a16:creationId xmlns:a16="http://schemas.microsoft.com/office/drawing/2014/main" id="{60260F78-7430-06FC-E183-31E85371AAE6}"/>
              </a:ext>
            </a:extLst>
          </p:cNvPr>
          <p:cNvSpPr>
            <a:spLocks noGrp="1"/>
          </p:cNvSpPr>
          <p:nvPr>
            <p:ph type="body" sz="half" idx="4294967295"/>
          </p:nvPr>
        </p:nvSpPr>
        <p:spPr>
          <a:xfrm>
            <a:off x="228600" y="713232"/>
            <a:ext cx="4754563" cy="777875"/>
          </a:xfrm>
        </p:spPr>
        <p:txBody>
          <a:bodyPr>
            <a:noAutofit/>
          </a:bodyPr>
          <a:lstStyle/>
          <a:p>
            <a:pPr marL="0" indent="0">
              <a:lnSpc>
                <a:spcPct val="120000"/>
              </a:lnSpc>
              <a:buNone/>
            </a:pPr>
            <a:r>
              <a:rPr lang="en-US" sz="1600">
                <a:latin typeface="Arial" panose="020B0604020202020204" pitchFamily="34" charset="0"/>
                <a:ea typeface="Roboto" panose="02000000000000000000" pitchFamily="2" charset="0"/>
                <a:cs typeface="Arial" panose="020B0604020202020204" pitchFamily="34" charset="0"/>
              </a:rPr>
              <a:t>Follow this process to enter Personnel Cost details into an existing Mission Ready Package. Continue these steps for each contact that needs to be included in the MRP.</a:t>
            </a:r>
          </a:p>
        </p:txBody>
      </p:sp>
      <p:sp>
        <p:nvSpPr>
          <p:cNvPr id="26" name="Rectangle 25">
            <a:extLst>
              <a:ext uri="{FF2B5EF4-FFF2-40B4-BE49-F238E27FC236}">
                <a16:creationId xmlns:a16="http://schemas.microsoft.com/office/drawing/2014/main" id="{A9D46E99-0E9A-0475-EA94-2D7F767946C9}"/>
              </a:ext>
            </a:extLst>
          </p:cNvPr>
          <p:cNvSpPr/>
          <p:nvPr/>
        </p:nvSpPr>
        <p:spPr>
          <a:xfrm>
            <a:off x="6316980" y="2352916"/>
            <a:ext cx="537933" cy="1956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1EA5530D-A370-2C20-C5A7-F5144607510B}"/>
              </a:ext>
            </a:extLst>
          </p:cNvPr>
          <p:cNvSpPr/>
          <p:nvPr/>
        </p:nvSpPr>
        <p:spPr>
          <a:xfrm>
            <a:off x="5641238" y="2824168"/>
            <a:ext cx="3011983" cy="3358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Google Shape;512;ge3692cc678_0_1835">
            <a:extLst>
              <a:ext uri="{FF2B5EF4-FFF2-40B4-BE49-F238E27FC236}">
                <a16:creationId xmlns:a16="http://schemas.microsoft.com/office/drawing/2014/main" id="{4796823C-55C7-C8D2-E249-3E94F8782469}"/>
              </a:ext>
            </a:extLst>
          </p:cNvPr>
          <p:cNvSpPr/>
          <p:nvPr/>
        </p:nvSpPr>
        <p:spPr>
          <a:xfrm>
            <a:off x="6176298" y="1890387"/>
            <a:ext cx="365760" cy="365760"/>
          </a:xfrm>
          <a:prstGeom prst="wedgeEllipseCallout">
            <a:avLst>
              <a:gd name="adj1" fmla="val 71845"/>
              <a:gd name="adj2" fmla="val 73990"/>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0" name="Google Shape;512;ge3692cc678_0_1835">
            <a:extLst>
              <a:ext uri="{FF2B5EF4-FFF2-40B4-BE49-F238E27FC236}">
                <a16:creationId xmlns:a16="http://schemas.microsoft.com/office/drawing/2014/main" id="{32E6EC82-DC14-9656-3583-0E74385A5C3E}"/>
              </a:ext>
            </a:extLst>
          </p:cNvPr>
          <p:cNvSpPr/>
          <p:nvPr/>
        </p:nvSpPr>
        <p:spPr>
          <a:xfrm>
            <a:off x="7598669" y="2352915"/>
            <a:ext cx="365760" cy="365760"/>
          </a:xfrm>
          <a:prstGeom prst="wedgeEllipseCallout">
            <a:avLst>
              <a:gd name="adj1" fmla="val 94279"/>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1" name="Google Shape;512;ge3692cc678_0_1835">
            <a:extLst>
              <a:ext uri="{FF2B5EF4-FFF2-40B4-BE49-F238E27FC236}">
                <a16:creationId xmlns:a16="http://schemas.microsoft.com/office/drawing/2014/main" id="{F2CF35F5-7CBC-EE05-246A-F378D1B0E748}"/>
              </a:ext>
            </a:extLst>
          </p:cNvPr>
          <p:cNvSpPr/>
          <p:nvPr/>
        </p:nvSpPr>
        <p:spPr>
          <a:xfrm>
            <a:off x="5282342" y="3388267"/>
            <a:ext cx="365760" cy="365760"/>
          </a:xfrm>
          <a:prstGeom prst="wedgeEllipseCallout">
            <a:avLst>
              <a:gd name="adj1" fmla="val 110183"/>
              <a:gd name="adj2" fmla="val 705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7" name="Google Shape;512;ge3692cc678_0_1835">
            <a:extLst>
              <a:ext uri="{FF2B5EF4-FFF2-40B4-BE49-F238E27FC236}">
                <a16:creationId xmlns:a16="http://schemas.microsoft.com/office/drawing/2014/main" id="{A164AC62-B610-C4E3-F8B3-4E6826C774A1}"/>
              </a:ext>
            </a:extLst>
          </p:cNvPr>
          <p:cNvSpPr/>
          <p:nvPr/>
        </p:nvSpPr>
        <p:spPr>
          <a:xfrm>
            <a:off x="9942878" y="5077418"/>
            <a:ext cx="365760" cy="365760"/>
          </a:xfrm>
          <a:prstGeom prst="wedgeEllipseCallout">
            <a:avLst>
              <a:gd name="adj1" fmla="val 200538"/>
              <a:gd name="adj2" fmla="val -22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8" name="Google Shape;512;ge3692cc678_0_1835">
            <a:extLst>
              <a:ext uri="{FF2B5EF4-FFF2-40B4-BE49-F238E27FC236}">
                <a16:creationId xmlns:a16="http://schemas.microsoft.com/office/drawing/2014/main" id="{9F538AF0-8E8A-6E94-8703-E436F9F50A72}"/>
              </a:ext>
            </a:extLst>
          </p:cNvPr>
          <p:cNvSpPr/>
          <p:nvPr/>
        </p:nvSpPr>
        <p:spPr>
          <a:xfrm>
            <a:off x="7781549" y="5833933"/>
            <a:ext cx="365760" cy="365760"/>
          </a:xfrm>
          <a:prstGeom prst="wedgeEllipseCallout">
            <a:avLst>
              <a:gd name="adj1" fmla="val 120538"/>
              <a:gd name="adj2" fmla="val -42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9" name="Rectangle 38">
            <a:extLst>
              <a:ext uri="{FF2B5EF4-FFF2-40B4-BE49-F238E27FC236}">
                <a16:creationId xmlns:a16="http://schemas.microsoft.com/office/drawing/2014/main" id="{DFF87290-73C0-4B1B-233F-B016698ED430}"/>
              </a:ext>
            </a:extLst>
          </p:cNvPr>
          <p:cNvSpPr/>
          <p:nvPr/>
        </p:nvSpPr>
        <p:spPr>
          <a:xfrm>
            <a:off x="10965644" y="4995328"/>
            <a:ext cx="863674"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Google Shape;512;ge3692cc678_0_1835">
            <a:extLst>
              <a:ext uri="{FF2B5EF4-FFF2-40B4-BE49-F238E27FC236}">
                <a16:creationId xmlns:a16="http://schemas.microsoft.com/office/drawing/2014/main" id="{9EEB376E-9F0E-3864-F6F3-6D278179BC68}"/>
              </a:ext>
            </a:extLst>
          </p:cNvPr>
          <p:cNvSpPr/>
          <p:nvPr/>
        </p:nvSpPr>
        <p:spPr>
          <a:xfrm>
            <a:off x="10724064" y="2784209"/>
            <a:ext cx="365760" cy="365760"/>
          </a:xfrm>
          <a:prstGeom prst="wedgeEllipseCallout">
            <a:avLst>
              <a:gd name="adj1" fmla="val -85170"/>
              <a:gd name="adj2" fmla="val 9362"/>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rgbClr val="FFFFFF"/>
                </a:solidFill>
                <a:effectLst/>
                <a:uLnTx/>
                <a:uFillTx/>
                <a:latin typeface="Arial"/>
                <a:ea typeface="Arial"/>
                <a:cs typeface="Arial"/>
                <a:sym typeface="Arial"/>
              </a:rPr>
              <a:t>a</a:t>
            </a:r>
            <a:endParaRPr kumimoji="0" sz="12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4" name="Rectangle 3">
            <a:extLst>
              <a:ext uri="{FF2B5EF4-FFF2-40B4-BE49-F238E27FC236}">
                <a16:creationId xmlns:a16="http://schemas.microsoft.com/office/drawing/2014/main" id="{DC2D0F7B-9FDC-3680-4260-B604C21B588A}"/>
              </a:ext>
            </a:extLst>
          </p:cNvPr>
          <p:cNvSpPr/>
          <p:nvPr/>
        </p:nvSpPr>
        <p:spPr>
          <a:xfrm>
            <a:off x="8662452" y="2872441"/>
            <a:ext cx="1921982"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918D042B-06EA-9417-D395-F3086C2AB14D}"/>
              </a:ext>
            </a:extLst>
          </p:cNvPr>
          <p:cNvSpPr/>
          <p:nvPr/>
        </p:nvSpPr>
        <p:spPr>
          <a:xfrm>
            <a:off x="8387618" y="5769663"/>
            <a:ext cx="588299" cy="2103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E9B6FB33-3524-2667-4366-FAC285855D64}"/>
              </a:ext>
            </a:extLst>
          </p:cNvPr>
          <p:cNvSpPr/>
          <p:nvPr/>
        </p:nvSpPr>
        <p:spPr>
          <a:xfrm>
            <a:off x="5648102" y="3853035"/>
            <a:ext cx="6181216" cy="10306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3428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D01B-87BB-6E5F-D4F2-F40AEEB6DCCA}"/>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6930560-1DDF-689D-0732-B86AC31725D2}"/>
              </a:ext>
            </a:extLst>
          </p:cNvPr>
          <p:cNvGrpSpPr/>
          <p:nvPr/>
        </p:nvGrpSpPr>
        <p:grpSpPr>
          <a:xfrm>
            <a:off x="5655573" y="166294"/>
            <a:ext cx="5473981" cy="6539788"/>
            <a:chOff x="5655573" y="166294"/>
            <a:chExt cx="5473981" cy="6539788"/>
          </a:xfrm>
        </p:grpSpPr>
        <p:pic>
          <p:nvPicPr>
            <p:cNvPr id="52" name="Picture 51">
              <a:extLst>
                <a:ext uri="{FF2B5EF4-FFF2-40B4-BE49-F238E27FC236}">
                  <a16:creationId xmlns:a16="http://schemas.microsoft.com/office/drawing/2014/main" id="{B9C2EBFE-C7C8-05A0-BB10-320F80B97ACF}"/>
                </a:ext>
              </a:extLst>
            </p:cNvPr>
            <p:cNvPicPr>
              <a:picLocks noChangeAspect="1"/>
            </p:cNvPicPr>
            <p:nvPr/>
          </p:nvPicPr>
          <p:blipFill>
            <a:blip r:embed="rId2"/>
            <a:srcRect t="4468"/>
            <a:stretch/>
          </p:blipFill>
          <p:spPr>
            <a:xfrm>
              <a:off x="5655573" y="166294"/>
              <a:ext cx="5473981" cy="6539788"/>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876796C5-B525-39B4-2496-BF8B0BCA857D}"/>
                </a:ext>
              </a:extLst>
            </p:cNvPr>
            <p:cNvPicPr>
              <a:picLocks noChangeAspect="1"/>
            </p:cNvPicPr>
            <p:nvPr/>
          </p:nvPicPr>
          <p:blipFill>
            <a:blip r:embed="rId3"/>
            <a:stretch>
              <a:fillRect/>
            </a:stretch>
          </p:blipFill>
          <p:spPr>
            <a:xfrm>
              <a:off x="5822839" y="5386592"/>
              <a:ext cx="601774" cy="77649"/>
            </a:xfrm>
            <a:prstGeom prst="rect">
              <a:avLst/>
            </a:prstGeom>
            <a:ln>
              <a:noFill/>
            </a:ln>
          </p:spPr>
        </p:pic>
      </p:grpSp>
      <p:sp>
        <p:nvSpPr>
          <p:cNvPr id="7" name="Rectangle 6">
            <a:extLst>
              <a:ext uri="{FF2B5EF4-FFF2-40B4-BE49-F238E27FC236}">
                <a16:creationId xmlns:a16="http://schemas.microsoft.com/office/drawing/2014/main" id="{1943507F-7B17-BC6F-4D7C-43311B60C136}"/>
              </a:ext>
            </a:extLst>
          </p:cNvPr>
          <p:cNvSpPr/>
          <p:nvPr/>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A372CED7-5877-6A7E-833D-FCC607076246}"/>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800" b="0" i="0" u="none" strike="noStrike" kern="1200" cap="none" spc="0" normalizeH="0" baseline="0" noProof="0" smtClean="0">
                <a:ln>
                  <a:noFill/>
                </a:ln>
                <a:solidFill>
                  <a:srgbClr val="0A285B"/>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0A285B"/>
              </a:solidFill>
              <a:effectLst/>
              <a:uLnTx/>
              <a:uFillTx/>
              <a:latin typeface="Roboto" panose="02000000000000000000" pitchFamily="2" charset="0"/>
              <a:ea typeface="+mn-ea"/>
              <a:cs typeface="+mn-cs"/>
            </a:endParaRPr>
          </a:p>
        </p:txBody>
      </p:sp>
      <p:sp>
        <p:nvSpPr>
          <p:cNvPr id="6" name="Title 2">
            <a:extLst>
              <a:ext uri="{FF2B5EF4-FFF2-40B4-BE49-F238E27FC236}">
                <a16:creationId xmlns:a16="http://schemas.microsoft.com/office/drawing/2014/main" id="{95A3C4FB-AE0A-63C6-61D0-B142748CA341}"/>
              </a:ext>
            </a:extLst>
          </p:cNvPr>
          <p:cNvSpPr txBox="1">
            <a:spLocks/>
          </p:cNvSpPr>
          <p:nvPr/>
        </p:nvSpPr>
        <p:spPr>
          <a:xfrm>
            <a:off x="321111" y="306169"/>
            <a:ext cx="4162400" cy="43088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Travel Cost</a:t>
            </a:r>
          </a:p>
        </p:txBody>
      </p:sp>
      <p:sp>
        <p:nvSpPr>
          <p:cNvPr id="3" name="TextBox 2">
            <a:extLst>
              <a:ext uri="{FF2B5EF4-FFF2-40B4-BE49-F238E27FC236}">
                <a16:creationId xmlns:a16="http://schemas.microsoft.com/office/drawing/2014/main" id="{5D3AE00D-DC9B-E540-8A07-8138FD43CCC1}"/>
              </a:ext>
            </a:extLst>
          </p:cNvPr>
          <p:cNvSpPr txBox="1"/>
          <p:nvPr/>
        </p:nvSpPr>
        <p:spPr>
          <a:xfrm>
            <a:off x="228534" y="708762"/>
            <a:ext cx="433978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12121"/>
                </a:solidFill>
                <a:effectLst/>
                <a:uLnTx/>
                <a:uFillTx/>
                <a:latin typeface="Arial" panose="020B0604020202020204" pitchFamily="34" charset="0"/>
                <a:ea typeface="Roboto" panose="02000000000000000000" pitchFamily="2" charset="0"/>
                <a:cs typeface="Arial" panose="020B0604020202020204" pitchFamily="34" charset="0"/>
              </a:rPr>
              <a:t>Follow this process to enter Travel Costs into an existing Mission Ready Package.</a:t>
            </a:r>
            <a:endParaRPr kumimoji="0" lang="en-US" sz="1600" b="1"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p:txBody>
      </p:sp>
      <p:sp>
        <p:nvSpPr>
          <p:cNvPr id="15" name="TextBox 1">
            <a:extLst>
              <a:ext uri="{FF2B5EF4-FFF2-40B4-BE49-F238E27FC236}">
                <a16:creationId xmlns:a16="http://schemas.microsoft.com/office/drawing/2014/main" id="{18A44693-B20A-A317-5B52-FD60723D6986}"/>
              </a:ext>
            </a:extLst>
          </p:cNvPr>
          <p:cNvSpPr txBox="1"/>
          <p:nvPr/>
        </p:nvSpPr>
        <p:spPr>
          <a:xfrm>
            <a:off x="321110" y="1439026"/>
            <a:ext cx="4794124" cy="5263345"/>
          </a:xfrm>
          <a:prstGeom prst="rect">
            <a:avLst/>
          </a:prstGeom>
          <a:noFill/>
        </p:spPr>
        <p:txBody>
          <a:bodyPr rot="0" spcFirstLastPara="0" vert="horz" wrap="square" lIns="0" tIns="0" rIns="0" bIns="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Travel Cost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tab</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In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Meals and Per Diem Estimate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section, switch to Yes, if seeking reimbursement for meals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In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Lodging Estimate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section, enter Travel Date, Nightly Rate, Accommodations, # of Mission Nights, &amp; # of Rooms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Add Lodging</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Information entered will appear in a list view at the bottom of the section</a:t>
            </a:r>
          </a:p>
          <a:p>
            <a:pPr marL="228600" lvl="0" indent="-228600">
              <a:spcBef>
                <a:spcPts val="600"/>
              </a:spcBef>
              <a:buFont typeface="+mj-lt"/>
              <a:buAutoNum type="arabicPeriod"/>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In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Airline/Bus/Train/Travel Estimate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section, enter Method of Travel, Number of tickets purchased, </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and total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ticket cost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Add Travel</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Information entered will appear in a list view at the bottom of the section</a:t>
            </a:r>
          </a:p>
          <a:p>
            <a:pPr marL="228600" lvl="0" indent="-228600">
              <a:spcBef>
                <a:spcPts val="600"/>
              </a:spcBef>
              <a:buFont typeface="+mj-lt"/>
              <a:buAutoNum type="arabicPeriod"/>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In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Vehicle Estimate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section, enter Method of Travel, Number of tickets purchased, </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and total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ticket cost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Add Vehicle</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Information entered will appear in a list view at the bottom of the section</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Save</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to record the entered information to the MRP</a:t>
            </a:r>
          </a:p>
        </p:txBody>
      </p:sp>
      <p:sp>
        <p:nvSpPr>
          <p:cNvPr id="20" name="Rectangle 19">
            <a:extLst>
              <a:ext uri="{FF2B5EF4-FFF2-40B4-BE49-F238E27FC236}">
                <a16:creationId xmlns:a16="http://schemas.microsoft.com/office/drawing/2014/main" id="{DE46615A-ED5F-936C-7695-3A6012E7BA67}"/>
              </a:ext>
            </a:extLst>
          </p:cNvPr>
          <p:cNvSpPr>
            <a:spLocks/>
          </p:cNvSpPr>
          <p:nvPr/>
        </p:nvSpPr>
        <p:spPr>
          <a:xfrm>
            <a:off x="6774252" y="336695"/>
            <a:ext cx="657205"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6" name="Rectangle 25">
            <a:extLst>
              <a:ext uri="{FF2B5EF4-FFF2-40B4-BE49-F238E27FC236}">
                <a16:creationId xmlns:a16="http://schemas.microsoft.com/office/drawing/2014/main" id="{884909B8-D995-7CE6-C6EA-7FD6ACC67CCF}"/>
              </a:ext>
            </a:extLst>
          </p:cNvPr>
          <p:cNvSpPr>
            <a:spLocks/>
          </p:cNvSpPr>
          <p:nvPr/>
        </p:nvSpPr>
        <p:spPr>
          <a:xfrm>
            <a:off x="10508585" y="3744996"/>
            <a:ext cx="472867" cy="2245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9" name="Google Shape;512;ge3692cc678_0_1835">
            <a:extLst>
              <a:ext uri="{FF2B5EF4-FFF2-40B4-BE49-F238E27FC236}">
                <a16:creationId xmlns:a16="http://schemas.microsoft.com/office/drawing/2014/main" id="{E06438BE-CED8-5DE7-FED7-73062DAEF264}"/>
              </a:ext>
            </a:extLst>
          </p:cNvPr>
          <p:cNvSpPr/>
          <p:nvPr/>
        </p:nvSpPr>
        <p:spPr>
          <a:xfrm>
            <a:off x="5284584" y="1346644"/>
            <a:ext cx="365760" cy="365760"/>
          </a:xfrm>
          <a:prstGeom prst="wedgeEllipseCallout">
            <a:avLst>
              <a:gd name="adj1" fmla="val 85841"/>
              <a:gd name="adj2" fmla="val -2581"/>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4" name="Google Shape;512;ge3692cc678_0_1835">
            <a:extLst>
              <a:ext uri="{FF2B5EF4-FFF2-40B4-BE49-F238E27FC236}">
                <a16:creationId xmlns:a16="http://schemas.microsoft.com/office/drawing/2014/main" id="{EC83712A-FF9F-F5C4-F6BF-61B9CCD957B0}"/>
              </a:ext>
            </a:extLst>
          </p:cNvPr>
          <p:cNvSpPr/>
          <p:nvPr/>
        </p:nvSpPr>
        <p:spPr>
          <a:xfrm>
            <a:off x="9974629" y="3634183"/>
            <a:ext cx="365760" cy="365760"/>
          </a:xfrm>
          <a:prstGeom prst="wedgeEllipseCallout">
            <a:avLst>
              <a:gd name="adj1" fmla="val 92645"/>
              <a:gd name="adj2" fmla="val -149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6</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4" name="Google Shape;512;ge3692cc678_0_1835">
            <a:extLst>
              <a:ext uri="{FF2B5EF4-FFF2-40B4-BE49-F238E27FC236}">
                <a16:creationId xmlns:a16="http://schemas.microsoft.com/office/drawing/2014/main" id="{81F6926A-1A03-E440-ADD8-7A6CB648199F}"/>
              </a:ext>
            </a:extLst>
          </p:cNvPr>
          <p:cNvSpPr/>
          <p:nvPr/>
        </p:nvSpPr>
        <p:spPr>
          <a:xfrm>
            <a:off x="6260764" y="166294"/>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2" name="Google Shape;512;ge3692cc678_0_1835">
            <a:extLst>
              <a:ext uri="{FF2B5EF4-FFF2-40B4-BE49-F238E27FC236}">
                <a16:creationId xmlns:a16="http://schemas.microsoft.com/office/drawing/2014/main" id="{79DCD4A6-790B-BC2C-EE11-E107211D0F47}"/>
              </a:ext>
            </a:extLst>
          </p:cNvPr>
          <p:cNvSpPr/>
          <p:nvPr/>
        </p:nvSpPr>
        <p:spPr>
          <a:xfrm>
            <a:off x="5284584" y="2921911"/>
            <a:ext cx="365760" cy="365760"/>
          </a:xfrm>
          <a:prstGeom prst="wedgeEllipseCallout">
            <a:avLst>
              <a:gd name="adj1" fmla="val 85999"/>
              <a:gd name="adj2" fmla="val 2522"/>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44" name="Rectangle 43">
            <a:extLst>
              <a:ext uri="{FF2B5EF4-FFF2-40B4-BE49-F238E27FC236}">
                <a16:creationId xmlns:a16="http://schemas.microsoft.com/office/drawing/2014/main" id="{A6CE86C7-AC71-10A2-9D82-9E1195EEE0C2}"/>
              </a:ext>
            </a:extLst>
          </p:cNvPr>
          <p:cNvSpPr>
            <a:spLocks/>
          </p:cNvSpPr>
          <p:nvPr/>
        </p:nvSpPr>
        <p:spPr>
          <a:xfrm>
            <a:off x="10498538" y="5844021"/>
            <a:ext cx="472867" cy="2245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45" name="Google Shape;512;ge3692cc678_0_1835">
            <a:extLst>
              <a:ext uri="{FF2B5EF4-FFF2-40B4-BE49-F238E27FC236}">
                <a16:creationId xmlns:a16="http://schemas.microsoft.com/office/drawing/2014/main" id="{3177F945-7947-D09D-3ED2-5C296820A42B}"/>
              </a:ext>
            </a:extLst>
          </p:cNvPr>
          <p:cNvSpPr/>
          <p:nvPr/>
        </p:nvSpPr>
        <p:spPr>
          <a:xfrm>
            <a:off x="5284584" y="4314298"/>
            <a:ext cx="365760" cy="365760"/>
          </a:xfrm>
          <a:prstGeom prst="wedgeEllipseCallout">
            <a:avLst>
              <a:gd name="adj1" fmla="val 99402"/>
              <a:gd name="adj2" fmla="val 28912"/>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7</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46" name="Rectangle 45">
            <a:extLst>
              <a:ext uri="{FF2B5EF4-FFF2-40B4-BE49-F238E27FC236}">
                <a16:creationId xmlns:a16="http://schemas.microsoft.com/office/drawing/2014/main" id="{85FFA9D5-0234-4018-54A1-21FACDC7C2C1}"/>
              </a:ext>
            </a:extLst>
          </p:cNvPr>
          <p:cNvSpPr>
            <a:spLocks/>
          </p:cNvSpPr>
          <p:nvPr/>
        </p:nvSpPr>
        <p:spPr>
          <a:xfrm>
            <a:off x="8149920" y="6492842"/>
            <a:ext cx="472867" cy="2245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47" name="Google Shape;512;ge3692cc678_0_1835">
            <a:extLst>
              <a:ext uri="{FF2B5EF4-FFF2-40B4-BE49-F238E27FC236}">
                <a16:creationId xmlns:a16="http://schemas.microsoft.com/office/drawing/2014/main" id="{470E8164-83B4-602B-95C4-06AACFC99856}"/>
              </a:ext>
            </a:extLst>
          </p:cNvPr>
          <p:cNvSpPr/>
          <p:nvPr/>
        </p:nvSpPr>
        <p:spPr>
          <a:xfrm>
            <a:off x="7622001" y="6421904"/>
            <a:ext cx="365760" cy="365760"/>
          </a:xfrm>
          <a:prstGeom prst="wedgeEllipseCallout">
            <a:avLst>
              <a:gd name="adj1" fmla="val 92645"/>
              <a:gd name="adj2" fmla="val -149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9</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48" name="Google Shape;512;ge3692cc678_0_1835">
            <a:extLst>
              <a:ext uri="{FF2B5EF4-FFF2-40B4-BE49-F238E27FC236}">
                <a16:creationId xmlns:a16="http://schemas.microsoft.com/office/drawing/2014/main" id="{62F30EAB-4D8A-E89C-1266-7CBF52FC9E6E}"/>
              </a:ext>
            </a:extLst>
          </p:cNvPr>
          <p:cNvSpPr/>
          <p:nvPr/>
        </p:nvSpPr>
        <p:spPr>
          <a:xfrm>
            <a:off x="9974629" y="5704970"/>
            <a:ext cx="365760" cy="365760"/>
          </a:xfrm>
          <a:prstGeom prst="wedgeEllipseCallout">
            <a:avLst>
              <a:gd name="adj1" fmla="val 92645"/>
              <a:gd name="adj2" fmla="val -149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8</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49" name="Rectangle 48">
            <a:extLst>
              <a:ext uri="{FF2B5EF4-FFF2-40B4-BE49-F238E27FC236}">
                <a16:creationId xmlns:a16="http://schemas.microsoft.com/office/drawing/2014/main" id="{83161212-8ABF-1E85-29ED-27932121C885}"/>
              </a:ext>
            </a:extLst>
          </p:cNvPr>
          <p:cNvSpPr>
            <a:spLocks/>
          </p:cNvSpPr>
          <p:nvPr/>
        </p:nvSpPr>
        <p:spPr>
          <a:xfrm>
            <a:off x="10471685" y="2323123"/>
            <a:ext cx="506400" cy="2245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50" name="Rectangle 49">
            <a:extLst>
              <a:ext uri="{FF2B5EF4-FFF2-40B4-BE49-F238E27FC236}">
                <a16:creationId xmlns:a16="http://schemas.microsoft.com/office/drawing/2014/main" id="{39E96E73-4B4E-A4B6-04CB-121CB322E815}"/>
              </a:ext>
            </a:extLst>
          </p:cNvPr>
          <p:cNvSpPr>
            <a:spLocks/>
          </p:cNvSpPr>
          <p:nvPr/>
        </p:nvSpPr>
        <p:spPr>
          <a:xfrm>
            <a:off x="10583966" y="830251"/>
            <a:ext cx="472867" cy="22451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53" name="Google Shape;512;ge3692cc678_0_1835">
            <a:extLst>
              <a:ext uri="{FF2B5EF4-FFF2-40B4-BE49-F238E27FC236}">
                <a16:creationId xmlns:a16="http://schemas.microsoft.com/office/drawing/2014/main" id="{FEB21D8C-037F-BD4A-045F-723037F4DE4B}"/>
              </a:ext>
            </a:extLst>
          </p:cNvPr>
          <p:cNvSpPr/>
          <p:nvPr/>
        </p:nvSpPr>
        <p:spPr>
          <a:xfrm>
            <a:off x="10057184" y="751674"/>
            <a:ext cx="365760" cy="365760"/>
          </a:xfrm>
          <a:prstGeom prst="wedgeEllipseCallout">
            <a:avLst>
              <a:gd name="adj1" fmla="val 92645"/>
              <a:gd name="adj2" fmla="val -149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54" name="Google Shape;512;ge3692cc678_0_1835">
            <a:extLst>
              <a:ext uri="{FF2B5EF4-FFF2-40B4-BE49-F238E27FC236}">
                <a16:creationId xmlns:a16="http://schemas.microsoft.com/office/drawing/2014/main" id="{F68A5475-9345-F4F0-8762-A26A26600FFD}"/>
              </a:ext>
            </a:extLst>
          </p:cNvPr>
          <p:cNvSpPr/>
          <p:nvPr/>
        </p:nvSpPr>
        <p:spPr>
          <a:xfrm>
            <a:off x="9943766" y="2227849"/>
            <a:ext cx="365760" cy="365760"/>
          </a:xfrm>
          <a:prstGeom prst="wedgeEllipseCallout">
            <a:avLst>
              <a:gd name="adj1" fmla="val 92645"/>
              <a:gd name="adj2" fmla="val -149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2FDEB641-0AB3-1464-5854-1E46EEA5F0BD}"/>
              </a:ext>
            </a:extLst>
          </p:cNvPr>
          <p:cNvSpPr>
            <a:spLocks/>
          </p:cNvSpPr>
          <p:nvPr/>
        </p:nvSpPr>
        <p:spPr>
          <a:xfrm>
            <a:off x="5786439" y="1568330"/>
            <a:ext cx="5270394" cy="59685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5" name="Rectangle 4">
            <a:extLst>
              <a:ext uri="{FF2B5EF4-FFF2-40B4-BE49-F238E27FC236}">
                <a16:creationId xmlns:a16="http://schemas.microsoft.com/office/drawing/2014/main" id="{B4633832-33AD-2A96-B808-07F39D81B030}"/>
              </a:ext>
            </a:extLst>
          </p:cNvPr>
          <p:cNvSpPr>
            <a:spLocks/>
          </p:cNvSpPr>
          <p:nvPr/>
        </p:nvSpPr>
        <p:spPr>
          <a:xfrm>
            <a:off x="5751156" y="2991941"/>
            <a:ext cx="5270394" cy="59685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8" name="Rectangle 7">
            <a:extLst>
              <a:ext uri="{FF2B5EF4-FFF2-40B4-BE49-F238E27FC236}">
                <a16:creationId xmlns:a16="http://schemas.microsoft.com/office/drawing/2014/main" id="{D6D85070-CA50-A834-C6D6-3BAC48BF2561}"/>
              </a:ext>
            </a:extLst>
          </p:cNvPr>
          <p:cNvSpPr>
            <a:spLocks/>
          </p:cNvSpPr>
          <p:nvPr/>
        </p:nvSpPr>
        <p:spPr>
          <a:xfrm>
            <a:off x="5751156" y="4612265"/>
            <a:ext cx="5270394" cy="115017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180768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8578B-1F2F-45C2-DDA3-36BD68682D45}"/>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5B38F1F0-05B2-15B2-B93F-C4A003656E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76183" y="1071053"/>
            <a:ext cx="6648258" cy="4715893"/>
          </a:xfrm>
          <a:prstGeom prst="rect">
            <a:avLst/>
          </a:prstGeom>
          <a:ln w="3175">
            <a:solidFill>
              <a:schemeClr val="bg1">
                <a:lumMod val="85000"/>
              </a:schemeClr>
            </a:solid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DC61FF8D-0D50-4CB0-AC41-EF2668401D47}"/>
              </a:ext>
            </a:extLst>
          </p:cNvPr>
          <p:cNvSpPr/>
          <p:nvPr/>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3A8CCD39-A71C-5FD8-EE8E-13F092EB74BC}"/>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800" b="0" i="0" u="none" strike="noStrike" kern="1200" cap="none" spc="0" normalizeH="0" baseline="0" noProof="0" smtClean="0">
                <a:ln>
                  <a:noFill/>
                </a:ln>
                <a:solidFill>
                  <a:srgbClr val="0A285B"/>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0A285B"/>
              </a:solidFill>
              <a:effectLst/>
              <a:uLnTx/>
              <a:uFillTx/>
              <a:latin typeface="Roboto" panose="02000000000000000000" pitchFamily="2" charset="0"/>
              <a:ea typeface="+mn-ea"/>
              <a:cs typeface="+mn-cs"/>
            </a:endParaRPr>
          </a:p>
        </p:txBody>
      </p:sp>
      <p:sp>
        <p:nvSpPr>
          <p:cNvPr id="6" name="Title 2">
            <a:extLst>
              <a:ext uri="{FF2B5EF4-FFF2-40B4-BE49-F238E27FC236}">
                <a16:creationId xmlns:a16="http://schemas.microsoft.com/office/drawing/2014/main" id="{84879BD9-D5FE-239F-B6A2-9A98005A2E10}"/>
              </a:ext>
            </a:extLst>
          </p:cNvPr>
          <p:cNvSpPr txBox="1">
            <a:spLocks/>
          </p:cNvSpPr>
          <p:nvPr/>
        </p:nvSpPr>
        <p:spPr>
          <a:xfrm>
            <a:off x="321110" y="306170"/>
            <a:ext cx="4325318" cy="4308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Equipment</a:t>
            </a:r>
          </a:p>
        </p:txBody>
      </p:sp>
      <p:sp>
        <p:nvSpPr>
          <p:cNvPr id="3" name="TextBox 2">
            <a:extLst>
              <a:ext uri="{FF2B5EF4-FFF2-40B4-BE49-F238E27FC236}">
                <a16:creationId xmlns:a16="http://schemas.microsoft.com/office/drawing/2014/main" id="{9BAAB147-1707-6F98-E989-3A0955AF40A5}"/>
              </a:ext>
            </a:extLst>
          </p:cNvPr>
          <p:cNvSpPr txBox="1"/>
          <p:nvPr/>
        </p:nvSpPr>
        <p:spPr>
          <a:xfrm>
            <a:off x="228600" y="713232"/>
            <a:ext cx="44297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12121"/>
                </a:solidFill>
                <a:effectLst/>
                <a:uLnTx/>
                <a:uFillTx/>
                <a:latin typeface="Arial" panose="020B0604020202020204" pitchFamily="34" charset="0"/>
                <a:ea typeface="Roboto" panose="02000000000000000000" pitchFamily="2" charset="0"/>
                <a:cs typeface="Arial" panose="020B0604020202020204" pitchFamily="34" charset="0"/>
              </a:rPr>
              <a:t>Follow this process to enter Equipment into an existing Mission Ready Package.</a:t>
            </a:r>
            <a:endParaRPr kumimoji="0" lang="en-US" sz="1600" b="1"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p:txBody>
      </p:sp>
      <p:sp>
        <p:nvSpPr>
          <p:cNvPr id="10" name="TextBox 1">
            <a:extLst>
              <a:ext uri="{FF2B5EF4-FFF2-40B4-BE49-F238E27FC236}">
                <a16:creationId xmlns:a16="http://schemas.microsoft.com/office/drawing/2014/main" id="{553E269D-126C-C1B7-54F3-66F29BEA536D}"/>
              </a:ext>
            </a:extLst>
          </p:cNvPr>
          <p:cNvSpPr txBox="1"/>
          <p:nvPr/>
        </p:nvSpPr>
        <p:spPr>
          <a:xfrm>
            <a:off x="321110" y="1450290"/>
            <a:ext cx="4632420" cy="500136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Click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Equipment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tab</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a:t>
            </a:r>
            <a:r>
              <a:rPr kumimoji="0" lang="en-US" sz="1400" b="0" i="0" u="none" strike="noStrike" kern="1200" cap="none" spc="0" normalizeH="0" baseline="0" noProof="0" err="1">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nter</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Equipment ID name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to search for options and select the desired equipment item from listing. The FEMA code will pre-populate below once selected</a:t>
            </a:r>
          </a:p>
          <a:p>
            <a:pPr marL="685800" marR="0" lvl="1" indent="-2286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If your equipment is not showing, select the hyperlink to create a new one</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Enter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Hours per Day, Miles per Day, Day per Deployment, and Agency Vehicle #</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Click on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Add Equipment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button. Information entered will appear in a list view at the bottom of the section</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Continue the above steps for each piece of equipment that needs to be included in the MRP</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Save Tab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to record the entered information to the MRP</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b="1" i="0" u="none" strike="noStrike" kern="1200" cap="none" spc="0" normalizeH="0" baseline="0" noProof="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8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endParaRPr>
          </a:p>
          <a:p>
            <a:pPr marL="228600" lvl="0" indent="-228600">
              <a:buFont typeface="Arial" panose="020B0604020202020204" pitchFamily="34" charset="0"/>
              <a:buChar char="•"/>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If </a:t>
            </a:r>
            <a:r>
              <a:rPr lang="en-US" sz="1000" i="1">
                <a:solidFill>
                  <a:srgbClr val="000000"/>
                </a:solidFill>
                <a:latin typeface="Arial" panose="020B0604020202020204" pitchFamily="34" charset="0"/>
                <a:ea typeface="Roboto" panose="02000000000000000000" pitchFamily="2" charset="0"/>
                <a:cs typeface="Arial" panose="020B0604020202020204" pitchFamily="34" charset="0"/>
              </a:rPr>
              <a:t>the equipment </a:t>
            </a: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was a rental, indicate by clicking the Rental box.</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Examples of equipment types include a truck, a van, etc.</a:t>
            </a:r>
          </a:p>
        </p:txBody>
      </p:sp>
      <p:sp>
        <p:nvSpPr>
          <p:cNvPr id="11" name="Rectangle 10">
            <a:extLst>
              <a:ext uri="{FF2B5EF4-FFF2-40B4-BE49-F238E27FC236}">
                <a16:creationId xmlns:a16="http://schemas.microsoft.com/office/drawing/2014/main" id="{92099B21-E637-879A-1F26-30C63823827A}"/>
              </a:ext>
            </a:extLst>
          </p:cNvPr>
          <p:cNvSpPr>
            <a:spLocks/>
          </p:cNvSpPr>
          <p:nvPr/>
        </p:nvSpPr>
        <p:spPr>
          <a:xfrm>
            <a:off x="7466485" y="2056986"/>
            <a:ext cx="657205"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Google Shape;512;ge3692cc678_0_1835">
            <a:extLst>
              <a:ext uri="{FF2B5EF4-FFF2-40B4-BE49-F238E27FC236}">
                <a16:creationId xmlns:a16="http://schemas.microsoft.com/office/drawing/2014/main" id="{44D6825F-76C3-342C-684B-C485C6C864A8}"/>
              </a:ext>
            </a:extLst>
          </p:cNvPr>
          <p:cNvSpPr/>
          <p:nvPr/>
        </p:nvSpPr>
        <p:spPr>
          <a:xfrm>
            <a:off x="6952997" y="1886585"/>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3" name="Google Shape;512;ge3692cc678_0_1835">
            <a:extLst>
              <a:ext uri="{FF2B5EF4-FFF2-40B4-BE49-F238E27FC236}">
                <a16:creationId xmlns:a16="http://schemas.microsoft.com/office/drawing/2014/main" id="{AC785E9C-CBD3-8DEE-52D4-FF83A818BD62}"/>
              </a:ext>
            </a:extLst>
          </p:cNvPr>
          <p:cNvSpPr/>
          <p:nvPr/>
        </p:nvSpPr>
        <p:spPr>
          <a:xfrm>
            <a:off x="5231259" y="2016355"/>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4" name="Google Shape;512;ge3692cc678_0_1835">
            <a:extLst>
              <a:ext uri="{FF2B5EF4-FFF2-40B4-BE49-F238E27FC236}">
                <a16:creationId xmlns:a16="http://schemas.microsoft.com/office/drawing/2014/main" id="{12B48BA9-4973-12AB-66FD-137D57E67FE8}"/>
              </a:ext>
            </a:extLst>
          </p:cNvPr>
          <p:cNvSpPr/>
          <p:nvPr/>
        </p:nvSpPr>
        <p:spPr>
          <a:xfrm>
            <a:off x="5248939" y="3198782"/>
            <a:ext cx="365760" cy="365760"/>
          </a:xfrm>
          <a:prstGeom prst="wedgeEllipseCallout">
            <a:avLst>
              <a:gd name="adj1" fmla="val 94204"/>
              <a:gd name="adj2" fmla="val 7277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C716054E-3110-ED91-CEB8-AC3DD6EFE095}"/>
              </a:ext>
            </a:extLst>
          </p:cNvPr>
          <p:cNvSpPr>
            <a:spLocks/>
          </p:cNvSpPr>
          <p:nvPr/>
        </p:nvSpPr>
        <p:spPr>
          <a:xfrm>
            <a:off x="11109534" y="4636589"/>
            <a:ext cx="719394"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8" name="Google Shape;512;ge3692cc678_0_1835">
            <a:extLst>
              <a:ext uri="{FF2B5EF4-FFF2-40B4-BE49-F238E27FC236}">
                <a16:creationId xmlns:a16="http://schemas.microsoft.com/office/drawing/2014/main" id="{8B76F0D3-775B-6A1A-CF15-CF98F704215C}"/>
              </a:ext>
            </a:extLst>
          </p:cNvPr>
          <p:cNvSpPr/>
          <p:nvPr/>
        </p:nvSpPr>
        <p:spPr>
          <a:xfrm>
            <a:off x="10644084" y="4270829"/>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9" name="Google Shape;512;ge3692cc678_0_1835">
            <a:extLst>
              <a:ext uri="{FF2B5EF4-FFF2-40B4-BE49-F238E27FC236}">
                <a16:creationId xmlns:a16="http://schemas.microsoft.com/office/drawing/2014/main" id="{377C388C-2BA5-31A0-88BB-04BED78027E6}"/>
              </a:ext>
            </a:extLst>
          </p:cNvPr>
          <p:cNvSpPr/>
          <p:nvPr/>
        </p:nvSpPr>
        <p:spPr>
          <a:xfrm>
            <a:off x="7940810" y="5273831"/>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9ED03D70-D52E-899E-5364-7EA3296E2633}"/>
              </a:ext>
            </a:extLst>
          </p:cNvPr>
          <p:cNvSpPr>
            <a:spLocks/>
          </p:cNvSpPr>
          <p:nvPr/>
        </p:nvSpPr>
        <p:spPr>
          <a:xfrm>
            <a:off x="8379956" y="5447358"/>
            <a:ext cx="657205"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6" name="Rectangle 15">
            <a:extLst>
              <a:ext uri="{FF2B5EF4-FFF2-40B4-BE49-F238E27FC236}">
                <a16:creationId xmlns:a16="http://schemas.microsoft.com/office/drawing/2014/main" id="{EC94C7E2-8A23-BEF0-387F-85F6E56B6371}"/>
              </a:ext>
            </a:extLst>
          </p:cNvPr>
          <p:cNvSpPr/>
          <p:nvPr/>
        </p:nvSpPr>
        <p:spPr>
          <a:xfrm>
            <a:off x="5503096" y="2529480"/>
            <a:ext cx="6367793" cy="5287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Google Shape;512;ge3692cc678_0_1835">
            <a:extLst>
              <a:ext uri="{FF2B5EF4-FFF2-40B4-BE49-F238E27FC236}">
                <a16:creationId xmlns:a16="http://schemas.microsoft.com/office/drawing/2014/main" id="{3490BA4D-5DA3-F1B9-5022-DF889EDE0BEB}"/>
              </a:ext>
            </a:extLst>
          </p:cNvPr>
          <p:cNvSpPr/>
          <p:nvPr/>
        </p:nvSpPr>
        <p:spPr>
          <a:xfrm>
            <a:off x="7403691" y="2764914"/>
            <a:ext cx="365760" cy="365760"/>
          </a:xfrm>
          <a:prstGeom prst="wedgeEllipseCallout">
            <a:avLst>
              <a:gd name="adj1" fmla="val -101107"/>
              <a:gd name="adj2" fmla="val -2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a</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5" name="Rectangle 4">
            <a:extLst>
              <a:ext uri="{FF2B5EF4-FFF2-40B4-BE49-F238E27FC236}">
                <a16:creationId xmlns:a16="http://schemas.microsoft.com/office/drawing/2014/main" id="{850922E8-4B1E-152B-33A8-FFA16C11905B}"/>
              </a:ext>
            </a:extLst>
          </p:cNvPr>
          <p:cNvSpPr/>
          <p:nvPr/>
        </p:nvSpPr>
        <p:spPr>
          <a:xfrm>
            <a:off x="5524661" y="3665718"/>
            <a:ext cx="6367793" cy="5287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9598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DB15-CD40-0788-5156-FA5F68FABD8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9AE0816-7FDB-C049-9320-4A5A3AFC9B7F}"/>
              </a:ext>
            </a:extLst>
          </p:cNvPr>
          <p:cNvSpPr/>
          <p:nvPr/>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12DE934E-BCF5-2B45-C93C-3C311633F59B}"/>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800" b="0" i="0" u="none" strike="noStrike" kern="1200" cap="none" spc="0" normalizeH="0" baseline="0" noProof="0" smtClean="0">
                <a:ln>
                  <a:noFill/>
                </a:ln>
                <a:solidFill>
                  <a:srgbClr val="0A285B"/>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0A285B"/>
              </a:solidFill>
              <a:effectLst/>
              <a:uLnTx/>
              <a:uFillTx/>
              <a:latin typeface="Roboto" panose="02000000000000000000" pitchFamily="2" charset="0"/>
              <a:ea typeface="+mn-ea"/>
              <a:cs typeface="+mn-cs"/>
            </a:endParaRPr>
          </a:p>
        </p:txBody>
      </p:sp>
      <p:sp>
        <p:nvSpPr>
          <p:cNvPr id="6" name="Title 2">
            <a:extLst>
              <a:ext uri="{FF2B5EF4-FFF2-40B4-BE49-F238E27FC236}">
                <a16:creationId xmlns:a16="http://schemas.microsoft.com/office/drawing/2014/main" id="{4A43E77D-2F17-E19F-EFD7-9826C47CA509}"/>
              </a:ext>
            </a:extLst>
          </p:cNvPr>
          <p:cNvSpPr txBox="1">
            <a:spLocks/>
          </p:cNvSpPr>
          <p:nvPr/>
        </p:nvSpPr>
        <p:spPr>
          <a:xfrm>
            <a:off x="321110" y="306170"/>
            <a:ext cx="4325318" cy="4308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Managing Equipment in the Mutual Aid Portal</a:t>
            </a:r>
          </a:p>
        </p:txBody>
      </p:sp>
      <p:sp>
        <p:nvSpPr>
          <p:cNvPr id="3" name="TextBox 2">
            <a:extLst>
              <a:ext uri="{FF2B5EF4-FFF2-40B4-BE49-F238E27FC236}">
                <a16:creationId xmlns:a16="http://schemas.microsoft.com/office/drawing/2014/main" id="{8E631D39-DEEC-6B76-7065-3A35A903C05A}"/>
              </a:ext>
            </a:extLst>
          </p:cNvPr>
          <p:cNvSpPr txBox="1"/>
          <p:nvPr/>
        </p:nvSpPr>
        <p:spPr>
          <a:xfrm>
            <a:off x="268903" y="1056386"/>
            <a:ext cx="44297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12121"/>
                </a:solidFill>
                <a:effectLst/>
                <a:uLnTx/>
                <a:uFillTx/>
                <a:latin typeface="Arial" panose="020B0604020202020204" pitchFamily="34" charset="0"/>
                <a:ea typeface="Roboto" panose="02000000000000000000" pitchFamily="2" charset="0"/>
                <a:cs typeface="Arial" panose="020B0604020202020204" pitchFamily="34" charset="0"/>
              </a:rPr>
              <a:t>Follow this process to manage your agencies  Equipment within the Mutual Aid Portal.</a:t>
            </a:r>
            <a:endParaRPr kumimoji="0" lang="en-US" sz="1600" b="1"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p:txBody>
      </p:sp>
      <p:sp>
        <p:nvSpPr>
          <p:cNvPr id="10" name="TextBox 1">
            <a:extLst>
              <a:ext uri="{FF2B5EF4-FFF2-40B4-BE49-F238E27FC236}">
                <a16:creationId xmlns:a16="http://schemas.microsoft.com/office/drawing/2014/main" id="{362B6208-49D5-F9C6-0F0B-729876D55869}"/>
              </a:ext>
            </a:extLst>
          </p:cNvPr>
          <p:cNvSpPr txBox="1"/>
          <p:nvPr/>
        </p:nvSpPr>
        <p:spPr>
          <a:xfrm>
            <a:off x="321110" y="1732077"/>
            <a:ext cx="4632420" cy="395492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Login to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the Mutual Aid Portal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using your login credentials </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Navigate to</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Equipment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tab</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Once on the </a:t>
            </a:r>
            <a:r>
              <a:rPr lang="en-US" sz="1400" b="1">
                <a:solidFill>
                  <a:srgbClr val="000000"/>
                </a:solidFill>
                <a:latin typeface="Arial" panose="020B0604020202020204" pitchFamily="34" charset="0"/>
                <a:ea typeface="Roboto" panose="02000000000000000000" pitchFamily="2" charset="0"/>
                <a:cs typeface="Arial" panose="020B0604020202020204" pitchFamily="34" charset="0"/>
              </a:rPr>
              <a:t>My Agency’s Equipment list </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view, click on one of your agency’s </a:t>
            </a:r>
            <a:r>
              <a:rPr lang="en-US" sz="1400" b="1">
                <a:solidFill>
                  <a:srgbClr val="000000"/>
                </a:solidFill>
                <a:latin typeface="Arial" panose="020B0604020202020204" pitchFamily="34" charset="0"/>
                <a:ea typeface="Roboto" panose="02000000000000000000" pitchFamily="2" charset="0"/>
                <a:cs typeface="Arial" panose="020B0604020202020204" pitchFamily="34" charset="0"/>
              </a:rPr>
              <a:t>Equipment ID</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 </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After </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entering on to the Equipment record, </a:t>
            </a:r>
            <a:r>
              <a:rPr lang="en-US" sz="1400" b="1">
                <a:solidFill>
                  <a:srgbClr val="000000"/>
                </a:solidFill>
                <a:latin typeface="Arial" panose="020B0604020202020204" pitchFamily="34" charset="0"/>
                <a:ea typeface="Roboto" panose="02000000000000000000" pitchFamily="2" charset="0"/>
                <a:cs typeface="Arial" panose="020B0604020202020204" pitchFamily="34" charset="0"/>
              </a:rPr>
              <a:t>view or modify the record using the pencil icon</a:t>
            </a:r>
          </a:p>
          <a:p>
            <a:pPr marL="742950" lvl="1" indent="-285750">
              <a:spcBef>
                <a:spcPts val="600"/>
              </a:spcBef>
              <a:buFont typeface="Arial" panose="020B0604020202020204" pitchFamily="34" charset="0"/>
              <a:buChar char="•"/>
              <a:defRPr/>
            </a:pP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When modifying equipment records ensure to click the </a:t>
            </a:r>
            <a:r>
              <a:rPr lang="en-US" sz="1400" b="1">
                <a:solidFill>
                  <a:srgbClr val="000000"/>
                </a:solidFill>
                <a:latin typeface="Arial" panose="020B0604020202020204" pitchFamily="34" charset="0"/>
                <a:ea typeface="Roboto" panose="02000000000000000000" pitchFamily="2" charset="0"/>
                <a:cs typeface="Arial" panose="020B0604020202020204" pitchFamily="34" charset="0"/>
              </a:rPr>
              <a:t>Save</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 button upon completion </a:t>
            </a:r>
            <a:endParaRPr kumimoji="0" lang="en-US" sz="1800" b="1" i="0" u="none" strike="noStrike" kern="1200" cap="none" spc="0" normalizeH="0" baseline="0" noProof="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rPr>
              <a:t>NOTES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i="1"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rPr>
              <a:t>Agencies can create new equipment via the New button on the My Agency’s Equipment list view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200" i="1"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9" name="Picture 18">
            <a:extLst>
              <a:ext uri="{FF2B5EF4-FFF2-40B4-BE49-F238E27FC236}">
                <a16:creationId xmlns:a16="http://schemas.microsoft.com/office/drawing/2014/main" id="{558AAD9B-182C-125C-9CDF-99DA8CBDB56D}"/>
              </a:ext>
            </a:extLst>
          </p:cNvPr>
          <p:cNvPicPr>
            <a:picLocks noChangeAspect="1"/>
          </p:cNvPicPr>
          <p:nvPr/>
        </p:nvPicPr>
        <p:blipFill>
          <a:blip r:embed="rId3"/>
          <a:stretch>
            <a:fillRect/>
          </a:stretch>
        </p:blipFill>
        <p:spPr>
          <a:xfrm>
            <a:off x="5433683" y="2022301"/>
            <a:ext cx="6367793" cy="1006231"/>
          </a:xfrm>
          <a:prstGeom prst="rect">
            <a:avLst/>
          </a:prstGeom>
          <a:effectLst>
            <a:outerShdw blurRad="50800" dist="38100" dir="2700000" algn="tl" rotWithShape="0">
              <a:prstClr val="black">
                <a:alpha val="40000"/>
              </a:prstClr>
            </a:outerShdw>
          </a:effectLst>
        </p:spPr>
      </p:pic>
      <p:pic>
        <p:nvPicPr>
          <p:cNvPr id="20" name="Picture 3" descr="A screenshot of a computer screen&#10;&#10;Description automatically generated">
            <a:extLst>
              <a:ext uri="{FF2B5EF4-FFF2-40B4-BE49-F238E27FC236}">
                <a16:creationId xmlns:a16="http://schemas.microsoft.com/office/drawing/2014/main" id="{9A05D21D-4271-BF65-D59B-927E4E2A9F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8594" y="109358"/>
            <a:ext cx="1471671" cy="1680106"/>
          </a:xfrm>
          <a:prstGeom prst="rect">
            <a:avLst/>
          </a:prstGeom>
          <a:noFill/>
          <a:ln>
            <a:solidFill>
              <a:schemeClr val="bg1">
                <a:lumMod val="8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9FFFE8E-2D6C-5B0A-2DAB-736A7C1137DE}"/>
              </a:ext>
            </a:extLst>
          </p:cNvPr>
          <p:cNvSpPr>
            <a:spLocks/>
          </p:cNvSpPr>
          <p:nvPr/>
        </p:nvSpPr>
        <p:spPr>
          <a:xfrm>
            <a:off x="7769451" y="1227504"/>
            <a:ext cx="1037665" cy="22259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Google Shape;512;ge3692cc678_0_1835">
            <a:extLst>
              <a:ext uri="{FF2B5EF4-FFF2-40B4-BE49-F238E27FC236}">
                <a16:creationId xmlns:a16="http://schemas.microsoft.com/office/drawing/2014/main" id="{BD777F66-97AE-36C7-F213-662DE50D8360}"/>
              </a:ext>
            </a:extLst>
          </p:cNvPr>
          <p:cNvSpPr/>
          <p:nvPr/>
        </p:nvSpPr>
        <p:spPr>
          <a:xfrm>
            <a:off x="6985969" y="1053043"/>
            <a:ext cx="365760" cy="365760"/>
          </a:xfrm>
          <a:prstGeom prst="wedgeEllipseCallout">
            <a:avLst>
              <a:gd name="adj1" fmla="val 160156"/>
              <a:gd name="adj2" fmla="val 27051"/>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FD7BDD22-9DA1-423F-30CD-7FC5CA0A5549}"/>
              </a:ext>
            </a:extLst>
          </p:cNvPr>
          <p:cNvSpPr>
            <a:spLocks/>
          </p:cNvSpPr>
          <p:nvPr/>
        </p:nvSpPr>
        <p:spPr>
          <a:xfrm>
            <a:off x="10175884" y="2632625"/>
            <a:ext cx="833960" cy="17795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3" name="Google Shape;512;ge3692cc678_0_1835">
            <a:extLst>
              <a:ext uri="{FF2B5EF4-FFF2-40B4-BE49-F238E27FC236}">
                <a16:creationId xmlns:a16="http://schemas.microsoft.com/office/drawing/2014/main" id="{5A4D1866-FB48-8351-D8CA-F0EE772002E8}"/>
              </a:ext>
            </a:extLst>
          </p:cNvPr>
          <p:cNvSpPr/>
          <p:nvPr/>
        </p:nvSpPr>
        <p:spPr>
          <a:xfrm>
            <a:off x="9526032" y="2525722"/>
            <a:ext cx="365760" cy="365760"/>
          </a:xfrm>
          <a:prstGeom prst="wedgeEllipseCallout">
            <a:avLst>
              <a:gd name="adj1" fmla="val 125180"/>
              <a:gd name="adj2" fmla="val -65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pic>
        <p:nvPicPr>
          <p:cNvPr id="22" name="Picture 21">
            <a:extLst>
              <a:ext uri="{FF2B5EF4-FFF2-40B4-BE49-F238E27FC236}">
                <a16:creationId xmlns:a16="http://schemas.microsoft.com/office/drawing/2014/main" id="{38207C52-1A1A-D4AA-ABC8-0E09B4A00C28}"/>
              </a:ext>
            </a:extLst>
          </p:cNvPr>
          <p:cNvPicPr>
            <a:picLocks noChangeAspect="1"/>
          </p:cNvPicPr>
          <p:nvPr/>
        </p:nvPicPr>
        <p:blipFill>
          <a:blip r:embed="rId5"/>
          <a:stretch>
            <a:fillRect/>
          </a:stretch>
        </p:blipFill>
        <p:spPr>
          <a:xfrm>
            <a:off x="5337941" y="3286600"/>
            <a:ext cx="6559275" cy="907991"/>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62488848-955E-BB11-5F3C-AB7D435D3563}"/>
              </a:ext>
            </a:extLst>
          </p:cNvPr>
          <p:cNvSpPr>
            <a:spLocks/>
          </p:cNvSpPr>
          <p:nvPr/>
        </p:nvSpPr>
        <p:spPr>
          <a:xfrm>
            <a:off x="5337941" y="3301606"/>
            <a:ext cx="1298755"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4" name="Rectangle 23">
            <a:extLst>
              <a:ext uri="{FF2B5EF4-FFF2-40B4-BE49-F238E27FC236}">
                <a16:creationId xmlns:a16="http://schemas.microsoft.com/office/drawing/2014/main" id="{BE144DE9-D185-3753-CC96-B9F12432FB33}"/>
              </a:ext>
            </a:extLst>
          </p:cNvPr>
          <p:cNvSpPr>
            <a:spLocks/>
          </p:cNvSpPr>
          <p:nvPr/>
        </p:nvSpPr>
        <p:spPr>
          <a:xfrm>
            <a:off x="5596570" y="3883583"/>
            <a:ext cx="1134800" cy="15053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4" name="Google Shape;512;ge3692cc678_0_1835">
            <a:extLst>
              <a:ext uri="{FF2B5EF4-FFF2-40B4-BE49-F238E27FC236}">
                <a16:creationId xmlns:a16="http://schemas.microsoft.com/office/drawing/2014/main" id="{D94F3E19-4C48-9599-4F54-67754F3A30D7}"/>
              </a:ext>
            </a:extLst>
          </p:cNvPr>
          <p:cNvSpPr/>
          <p:nvPr/>
        </p:nvSpPr>
        <p:spPr>
          <a:xfrm>
            <a:off x="7067666" y="3301606"/>
            <a:ext cx="365760" cy="365760"/>
          </a:xfrm>
          <a:prstGeom prst="wedgeEllipseCallout">
            <a:avLst>
              <a:gd name="adj1" fmla="val -179234"/>
              <a:gd name="adj2" fmla="val 11183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7" name="Google Shape;512;ge3692cc678_0_1835">
            <a:extLst>
              <a:ext uri="{FF2B5EF4-FFF2-40B4-BE49-F238E27FC236}">
                <a16:creationId xmlns:a16="http://schemas.microsoft.com/office/drawing/2014/main" id="{90DDE704-8F1D-2261-B5D7-8EEFE392EE4B}"/>
              </a:ext>
            </a:extLst>
          </p:cNvPr>
          <p:cNvSpPr/>
          <p:nvPr/>
        </p:nvSpPr>
        <p:spPr>
          <a:xfrm>
            <a:off x="7067666" y="3301606"/>
            <a:ext cx="365760" cy="365760"/>
          </a:xfrm>
          <a:prstGeom prst="wedgeEllipseCallout">
            <a:avLst>
              <a:gd name="adj1" fmla="val -153190"/>
              <a:gd name="adj2" fmla="val -209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a:solidFill>
                  <a:sysClr val="windowText" lastClr="000000"/>
                </a:solidFill>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pic>
        <p:nvPicPr>
          <p:cNvPr id="26" name="Picture 25">
            <a:extLst>
              <a:ext uri="{FF2B5EF4-FFF2-40B4-BE49-F238E27FC236}">
                <a16:creationId xmlns:a16="http://schemas.microsoft.com/office/drawing/2014/main" id="{2F7B7062-C57D-E6B9-9D60-AF44025170E3}"/>
              </a:ext>
            </a:extLst>
          </p:cNvPr>
          <p:cNvPicPr>
            <a:picLocks noChangeAspect="1"/>
          </p:cNvPicPr>
          <p:nvPr/>
        </p:nvPicPr>
        <p:blipFill>
          <a:blip r:embed="rId6"/>
          <a:stretch>
            <a:fillRect/>
          </a:stretch>
        </p:blipFill>
        <p:spPr>
          <a:xfrm>
            <a:off x="5513928" y="4452659"/>
            <a:ext cx="6182306" cy="1827432"/>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6D0C53C9-1F3F-7C6C-AA0A-1D1FF6A43F7F}"/>
              </a:ext>
            </a:extLst>
          </p:cNvPr>
          <p:cNvSpPr/>
          <p:nvPr/>
        </p:nvSpPr>
        <p:spPr>
          <a:xfrm>
            <a:off x="5513927" y="4753473"/>
            <a:ext cx="6182305" cy="15266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Google Shape;512;ge3692cc678_0_1835">
            <a:extLst>
              <a:ext uri="{FF2B5EF4-FFF2-40B4-BE49-F238E27FC236}">
                <a16:creationId xmlns:a16="http://schemas.microsoft.com/office/drawing/2014/main" id="{338F0F43-B833-CFE8-341A-E5E27D7A3DF3}"/>
              </a:ext>
            </a:extLst>
          </p:cNvPr>
          <p:cNvSpPr/>
          <p:nvPr/>
        </p:nvSpPr>
        <p:spPr>
          <a:xfrm>
            <a:off x="6270936" y="4331593"/>
            <a:ext cx="365760" cy="365760"/>
          </a:xfrm>
          <a:prstGeom prst="wedgeEllipseCallout">
            <a:avLst>
              <a:gd name="adj1" fmla="val -153768"/>
              <a:gd name="adj2" fmla="val 17768"/>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910590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95CF5-B2C1-E70E-72DD-63E3D61960B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9972A8F-19A5-5F97-453A-4C694B63EB6A}"/>
              </a:ext>
            </a:extLst>
          </p:cNvPr>
          <p:cNvSpPr/>
          <p:nvPr/>
        </p:nvSpPr>
        <p:spPr>
          <a:xfrm>
            <a:off x="-3208" y="0"/>
            <a:ext cx="5234467" cy="6858000"/>
          </a:xfrm>
          <a:prstGeom prst="rect">
            <a:avLst/>
          </a:prstGeom>
          <a:solidFill>
            <a:srgbClr val="82A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itle 2">
            <a:extLst>
              <a:ext uri="{FF2B5EF4-FFF2-40B4-BE49-F238E27FC236}">
                <a16:creationId xmlns:a16="http://schemas.microsoft.com/office/drawing/2014/main" id="{5CE02B63-068A-7940-D87D-25E7CAD2DEDA}"/>
              </a:ext>
            </a:extLst>
          </p:cNvPr>
          <p:cNvSpPr txBox="1">
            <a:spLocks/>
          </p:cNvSpPr>
          <p:nvPr/>
        </p:nvSpPr>
        <p:spPr>
          <a:xfrm>
            <a:off x="321110" y="306169"/>
            <a:ext cx="5010145" cy="43088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Materials &amp; Other</a:t>
            </a:r>
          </a:p>
        </p:txBody>
      </p:sp>
      <p:sp>
        <p:nvSpPr>
          <p:cNvPr id="11" name="TextBox 10">
            <a:extLst>
              <a:ext uri="{FF2B5EF4-FFF2-40B4-BE49-F238E27FC236}">
                <a16:creationId xmlns:a16="http://schemas.microsoft.com/office/drawing/2014/main" id="{C6EED040-37FF-4C79-617F-843AE3BA9750}"/>
              </a:ext>
            </a:extLst>
          </p:cNvPr>
          <p:cNvSpPr txBox="1"/>
          <p:nvPr/>
        </p:nvSpPr>
        <p:spPr>
          <a:xfrm>
            <a:off x="228600" y="713232"/>
            <a:ext cx="433978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12121"/>
                </a:solidFill>
                <a:effectLst/>
                <a:uLnTx/>
                <a:uFillTx/>
                <a:latin typeface="Arial" panose="020B0604020202020204" pitchFamily="34" charset="0"/>
                <a:ea typeface="Roboto" panose="02000000000000000000" pitchFamily="2" charset="0"/>
                <a:cs typeface="Arial" panose="020B0604020202020204" pitchFamily="34" charset="0"/>
              </a:rPr>
              <a:t>Follow this process to enter Materials &amp; Other into an existing Mission Ready Package.</a:t>
            </a:r>
          </a:p>
        </p:txBody>
      </p:sp>
      <p:sp>
        <p:nvSpPr>
          <p:cNvPr id="12" name="TextBox 1">
            <a:extLst>
              <a:ext uri="{FF2B5EF4-FFF2-40B4-BE49-F238E27FC236}">
                <a16:creationId xmlns:a16="http://schemas.microsoft.com/office/drawing/2014/main" id="{00C87009-6864-3573-EC27-1E8EC2A7E13F}"/>
              </a:ext>
            </a:extLst>
          </p:cNvPr>
          <p:cNvSpPr txBox="1"/>
          <p:nvPr/>
        </p:nvSpPr>
        <p:spPr>
          <a:xfrm>
            <a:off x="296798" y="1740894"/>
            <a:ext cx="4051987" cy="384720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Materials &amp; Other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tab</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Enter in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the Line Item Name, Reason for Purchase, Unit Price, and Amount Needed</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Click on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Add Item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button - information entered will appear in a list view at the bottom of the section</a:t>
            </a:r>
          </a:p>
          <a:p>
            <a:pPr marL="685800" lvl="1" indent="-228600">
              <a:spcBef>
                <a:spcPts val="600"/>
              </a:spcBef>
              <a:buFont typeface="Arial" panose="020B0604020202020204" pitchFamily="34" charset="0"/>
              <a:buChar char="•"/>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Repeat the above steps for each </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item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that needs to be included in the MRP</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Save</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to record the entered information to the MRP</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8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Examples of materials include water, tarps, tools, etc.</a:t>
            </a:r>
          </a:p>
          <a:p>
            <a:pPr marL="228600" marR="0" lvl="0" indent="-228600" algn="l" defTabSz="914400" rtl="0" eaLnBrk="1" fontAlgn="auto" latinLnBrk="0" hangingPunct="1">
              <a:lnSpc>
                <a:spcPct val="100000"/>
              </a:lnSpc>
              <a:spcBef>
                <a:spcPts val="600"/>
              </a:spcBef>
              <a:spcAft>
                <a:spcPts val="0"/>
              </a:spcAft>
              <a:buClrTx/>
              <a:buSzTx/>
              <a:buFont typeface="+mj-lt"/>
              <a:buAutoNum type="alphaUcPeriod"/>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Roboto" panose="02000000000000000000"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E0263103-74D6-F826-AA0D-11AE22A43EC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800" b="0" i="0" u="none" strike="noStrike" kern="1200" cap="none" spc="0" normalizeH="0" baseline="0" noProof="0" smtClean="0">
                <a:ln>
                  <a:noFill/>
                </a:ln>
                <a:solidFill>
                  <a:srgbClr val="0A285B"/>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0A285B"/>
              </a:solidFill>
              <a:effectLst/>
              <a:uLnTx/>
              <a:uFillTx/>
              <a:latin typeface="Roboto" panose="02000000000000000000" pitchFamily="2" charset="0"/>
              <a:ea typeface="+mn-ea"/>
              <a:cs typeface="+mn-cs"/>
            </a:endParaRPr>
          </a:p>
        </p:txBody>
      </p:sp>
      <p:pic>
        <p:nvPicPr>
          <p:cNvPr id="22" name="Picture 21">
            <a:extLst>
              <a:ext uri="{FF2B5EF4-FFF2-40B4-BE49-F238E27FC236}">
                <a16:creationId xmlns:a16="http://schemas.microsoft.com/office/drawing/2014/main" id="{2807DD49-F8D0-68A5-7C7C-08E7814621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31370" y="1491159"/>
            <a:ext cx="6578458" cy="3875681"/>
          </a:xfrm>
          <a:prstGeom prst="rect">
            <a:avLst/>
          </a:prstGeom>
          <a:ln w="3175">
            <a:solidFill>
              <a:schemeClr val="bg1">
                <a:lumMod val="85000"/>
              </a:schemeClr>
            </a:solidFill>
          </a:ln>
          <a:effectLst>
            <a:outerShdw blurRad="50800" dist="38100" dir="5400000" algn="t" rotWithShape="0">
              <a:prstClr val="black">
                <a:alpha val="40000"/>
              </a:prstClr>
            </a:outerShdw>
          </a:effectLst>
        </p:spPr>
      </p:pic>
      <p:sp>
        <p:nvSpPr>
          <p:cNvPr id="13" name="Rectangle 12">
            <a:extLst>
              <a:ext uri="{FF2B5EF4-FFF2-40B4-BE49-F238E27FC236}">
                <a16:creationId xmlns:a16="http://schemas.microsoft.com/office/drawing/2014/main" id="{F198BA38-123A-0D9F-3D92-712F85921499}"/>
              </a:ext>
            </a:extLst>
          </p:cNvPr>
          <p:cNvSpPr>
            <a:spLocks/>
          </p:cNvSpPr>
          <p:nvPr/>
        </p:nvSpPr>
        <p:spPr>
          <a:xfrm>
            <a:off x="8156091" y="2467838"/>
            <a:ext cx="657205"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4" name="Google Shape;512;ge3692cc678_0_1835">
            <a:extLst>
              <a:ext uri="{FF2B5EF4-FFF2-40B4-BE49-F238E27FC236}">
                <a16:creationId xmlns:a16="http://schemas.microsoft.com/office/drawing/2014/main" id="{FEBB9921-B39E-4700-9F5E-F3992AFBC258}"/>
              </a:ext>
            </a:extLst>
          </p:cNvPr>
          <p:cNvSpPr/>
          <p:nvPr/>
        </p:nvSpPr>
        <p:spPr>
          <a:xfrm>
            <a:off x="7618212" y="2350468"/>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8" name="Google Shape;512;ge3692cc678_0_1835">
            <a:extLst>
              <a:ext uri="{FF2B5EF4-FFF2-40B4-BE49-F238E27FC236}">
                <a16:creationId xmlns:a16="http://schemas.microsoft.com/office/drawing/2014/main" id="{303B93B7-EB2A-C9E1-7205-BB4617EBFEF8}"/>
              </a:ext>
            </a:extLst>
          </p:cNvPr>
          <p:cNvSpPr/>
          <p:nvPr/>
        </p:nvSpPr>
        <p:spPr>
          <a:xfrm>
            <a:off x="5176367" y="2859919"/>
            <a:ext cx="365760" cy="365760"/>
          </a:xfrm>
          <a:prstGeom prst="wedgeEllipseCallout">
            <a:avLst>
              <a:gd name="adj1" fmla="val 93945"/>
              <a:gd name="adj2" fmla="val 3819"/>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5" name="Rectangle 24">
            <a:extLst>
              <a:ext uri="{FF2B5EF4-FFF2-40B4-BE49-F238E27FC236}">
                <a16:creationId xmlns:a16="http://schemas.microsoft.com/office/drawing/2014/main" id="{854E7173-FEC6-11CE-314A-28E5ED09D13C}"/>
              </a:ext>
            </a:extLst>
          </p:cNvPr>
          <p:cNvSpPr>
            <a:spLocks/>
          </p:cNvSpPr>
          <p:nvPr/>
        </p:nvSpPr>
        <p:spPr>
          <a:xfrm>
            <a:off x="11199309" y="4085498"/>
            <a:ext cx="657205"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9" name="Rectangle 28">
            <a:extLst>
              <a:ext uri="{FF2B5EF4-FFF2-40B4-BE49-F238E27FC236}">
                <a16:creationId xmlns:a16="http://schemas.microsoft.com/office/drawing/2014/main" id="{48F3E792-910F-441D-2956-5DA06FA30880}"/>
              </a:ext>
            </a:extLst>
          </p:cNvPr>
          <p:cNvSpPr>
            <a:spLocks/>
          </p:cNvSpPr>
          <p:nvPr/>
        </p:nvSpPr>
        <p:spPr>
          <a:xfrm>
            <a:off x="8391996" y="4859199"/>
            <a:ext cx="657205" cy="284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2" name="Google Shape;512;ge3692cc678_0_1835">
            <a:extLst>
              <a:ext uri="{FF2B5EF4-FFF2-40B4-BE49-F238E27FC236}">
                <a16:creationId xmlns:a16="http://schemas.microsoft.com/office/drawing/2014/main" id="{8A7BE48A-2C99-5693-E5ED-A01CDC7128B2}"/>
              </a:ext>
            </a:extLst>
          </p:cNvPr>
          <p:cNvSpPr/>
          <p:nvPr/>
        </p:nvSpPr>
        <p:spPr>
          <a:xfrm>
            <a:off x="7916662" y="4668887"/>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 name="Rectangle 1">
            <a:extLst>
              <a:ext uri="{FF2B5EF4-FFF2-40B4-BE49-F238E27FC236}">
                <a16:creationId xmlns:a16="http://schemas.microsoft.com/office/drawing/2014/main" id="{535C45F4-C5D4-5722-15A5-44B78FEEA869}"/>
              </a:ext>
            </a:extLst>
          </p:cNvPr>
          <p:cNvSpPr>
            <a:spLocks/>
          </p:cNvSpPr>
          <p:nvPr/>
        </p:nvSpPr>
        <p:spPr>
          <a:xfrm>
            <a:off x="5559257" y="2953869"/>
            <a:ext cx="6297257" cy="113162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3" name="Google Shape;512;ge3692cc678_0_1835">
            <a:extLst>
              <a:ext uri="{FF2B5EF4-FFF2-40B4-BE49-F238E27FC236}">
                <a16:creationId xmlns:a16="http://schemas.microsoft.com/office/drawing/2014/main" id="{AAD2C2BD-D356-9D74-F823-3672EE4D032E}"/>
              </a:ext>
            </a:extLst>
          </p:cNvPr>
          <p:cNvSpPr/>
          <p:nvPr/>
        </p:nvSpPr>
        <p:spPr>
          <a:xfrm>
            <a:off x="10833549" y="3902618"/>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65361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E209E-E0D2-3734-0C06-4B80681BF3CE}"/>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F8FF04E1-A740-DC25-31C9-15727126CE64}"/>
              </a:ext>
            </a:extLst>
          </p:cNvPr>
          <p:cNvPicPr>
            <a:picLocks noChangeAspect="1"/>
          </p:cNvPicPr>
          <p:nvPr/>
        </p:nvPicPr>
        <p:blipFill>
          <a:blip r:embed="rId3"/>
          <a:srcRect l="1174" r="1174"/>
          <a:stretch/>
        </p:blipFill>
        <p:spPr>
          <a:xfrm>
            <a:off x="5422408" y="168258"/>
            <a:ext cx="6680426" cy="4886458"/>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15EDDE82-C46B-E00D-B7B8-A7E5E25275A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800" b="0" i="0" u="none" strike="noStrike" kern="1200" cap="none" spc="0" normalizeH="0" baseline="0" noProof="0" smtClean="0">
                <a:ln>
                  <a:noFill/>
                </a:ln>
                <a:solidFill>
                  <a:srgbClr val="0A285B"/>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srgbClr val="0A285B"/>
              </a:solidFill>
              <a:effectLst/>
              <a:uLnTx/>
              <a:uFillTx/>
              <a:latin typeface="Roboto" panose="02000000000000000000" pitchFamily="2" charset="0"/>
              <a:ea typeface="+mn-ea"/>
              <a:cs typeface="+mn-cs"/>
            </a:endParaRPr>
          </a:p>
        </p:txBody>
      </p:sp>
      <p:sp>
        <p:nvSpPr>
          <p:cNvPr id="6" name="Title 2">
            <a:extLst>
              <a:ext uri="{FF2B5EF4-FFF2-40B4-BE49-F238E27FC236}">
                <a16:creationId xmlns:a16="http://schemas.microsoft.com/office/drawing/2014/main" id="{6DD3E463-CBF1-F33C-0CB3-F1C994B366A9}"/>
              </a:ext>
            </a:extLst>
          </p:cNvPr>
          <p:cNvSpPr txBox="1">
            <a:spLocks/>
          </p:cNvSpPr>
          <p:nvPr/>
        </p:nvSpPr>
        <p:spPr>
          <a:xfrm>
            <a:off x="321110" y="306169"/>
            <a:ext cx="4051987" cy="79869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F0D1C7F2-5CC4-1624-DFD7-C55A055AA42E}"/>
              </a:ext>
            </a:extLst>
          </p:cNvPr>
          <p:cNvSpPr>
            <a:spLocks/>
          </p:cNvSpPr>
          <p:nvPr/>
        </p:nvSpPr>
        <p:spPr>
          <a:xfrm>
            <a:off x="8986140" y="414513"/>
            <a:ext cx="783871" cy="26811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Title 2">
            <a:extLst>
              <a:ext uri="{FF2B5EF4-FFF2-40B4-BE49-F238E27FC236}">
                <a16:creationId xmlns:a16="http://schemas.microsoft.com/office/drawing/2014/main" id="{1B7C1739-70D5-BAA2-50E3-21FACBAC39E3}"/>
              </a:ext>
            </a:extLst>
          </p:cNvPr>
          <p:cNvSpPr txBox="1">
            <a:spLocks/>
          </p:cNvSpPr>
          <p:nvPr/>
        </p:nvSpPr>
        <p:spPr>
          <a:xfrm>
            <a:off x="320040" y="306169"/>
            <a:ext cx="4076299" cy="4616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Acknowledge &amp; Save</a:t>
            </a:r>
          </a:p>
        </p:txBody>
      </p:sp>
      <p:sp>
        <p:nvSpPr>
          <p:cNvPr id="13" name="TextBox 12">
            <a:extLst>
              <a:ext uri="{FF2B5EF4-FFF2-40B4-BE49-F238E27FC236}">
                <a16:creationId xmlns:a16="http://schemas.microsoft.com/office/drawing/2014/main" id="{3B0DD8B1-F1D1-EF06-9858-3FBFA6FA1B26}"/>
              </a:ext>
            </a:extLst>
          </p:cNvPr>
          <p:cNvSpPr txBox="1"/>
          <p:nvPr/>
        </p:nvSpPr>
        <p:spPr>
          <a:xfrm>
            <a:off x="320040" y="713232"/>
            <a:ext cx="3782833" cy="584775"/>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12121"/>
                </a:solidFill>
                <a:effectLst/>
                <a:uLnTx/>
                <a:uFillTx/>
                <a:latin typeface="Arial" panose="020B0604020202020204" pitchFamily="34" charset="0"/>
                <a:ea typeface="Roboto" panose="02000000000000000000" pitchFamily="2" charset="0"/>
                <a:cs typeface="Arial" panose="020B0604020202020204" pitchFamily="34" charset="0"/>
              </a:rPr>
              <a:t>Follow this process to Acknowledge and Save a Mission Ready Package.</a:t>
            </a:r>
          </a:p>
        </p:txBody>
      </p:sp>
      <p:sp>
        <p:nvSpPr>
          <p:cNvPr id="14" name="TextBox 1">
            <a:extLst>
              <a:ext uri="{FF2B5EF4-FFF2-40B4-BE49-F238E27FC236}">
                <a16:creationId xmlns:a16="http://schemas.microsoft.com/office/drawing/2014/main" id="{470EE2EC-B358-CE3A-6CD1-A50283781475}"/>
              </a:ext>
            </a:extLst>
          </p:cNvPr>
          <p:cNvSpPr txBox="1"/>
          <p:nvPr/>
        </p:nvSpPr>
        <p:spPr>
          <a:xfrm>
            <a:off x="288969" y="1298007"/>
            <a:ext cx="4518340" cy="574003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Acknowledgements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tab once all other tabs have been populated to review a summary of the estimated costs entered in the MRP</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Confirm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total costs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for each category match your anticipated estimate for the MRP</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For all sections saved, a green check mark will appear next to the section name (left side) - a red X will appear if any sections are not finalized (left side)</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Mutual Aid Partner must navigate to any red X tabs and click the Save button to obtain a green check for that tab</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An MRP CANNOT be submitted until all tabs have a green check</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Scroll to the bottom and click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Acknowledgements box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to submit the MRP</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the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Save</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and Return to List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button to create the MRP</a:t>
            </a:r>
            <a:endParaRPr kumimoji="0" lang="en-US" sz="11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800" b="1" i="0" u="none" strike="noStrike" kern="1200" cap="none" spc="0" normalizeH="0" baseline="0" noProof="0">
              <a:ln>
                <a:noFill/>
              </a:ln>
              <a:solidFill>
                <a:srgbClr val="0A285B"/>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800" i="1">
                <a:solidFill>
                  <a:srgbClr val="000000"/>
                </a:solidFill>
                <a:latin typeface="Arial" panose="020B0604020202020204" pitchFamily="34" charset="0"/>
                <a:ea typeface="Roboto" panose="02000000000000000000" pitchFamily="2" charset="0"/>
                <a:cs typeface="Arial" panose="020B0604020202020204" pitchFamily="34" charset="0"/>
              </a:rPr>
              <a:t>C</a:t>
            </a:r>
            <a:r>
              <a:rPr kumimoji="0" lang="en-US" sz="8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heck to ensure all personnel and equipment are up to date (rates, etc.) before proceeding</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8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An MRP can be modified after it has been created. Access the MRP from the MRP Manager page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800" i="1">
                <a:solidFill>
                  <a:srgbClr val="000000"/>
                </a:solidFill>
                <a:latin typeface="Arial" panose="020B0604020202020204" pitchFamily="34" charset="0"/>
                <a:ea typeface="Roboto" panose="02000000000000000000" pitchFamily="2" charset="0"/>
                <a:cs typeface="Arial" panose="020B0604020202020204" pitchFamily="34" charset="0"/>
              </a:rPr>
              <a:t>Up until an RSA is submitted you will be notified about the deadline for submitting via email </a:t>
            </a:r>
            <a:endParaRPr kumimoji="0" lang="en-US" sz="8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mj-lt"/>
              <a:buAutoNum type="alphaUcPeriod"/>
              <a:tabLst/>
              <a:defRPr/>
            </a:pPr>
            <a:endParaRPr kumimoji="0" lang="en-US" sz="11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Roboto" panose="02000000000000000000" pitchFamily="2" charset="0"/>
              <a:cs typeface="Arial" panose="020B0604020202020204" pitchFamily="34" charset="0"/>
            </a:endParaRPr>
          </a:p>
        </p:txBody>
      </p:sp>
      <p:sp>
        <p:nvSpPr>
          <p:cNvPr id="25" name="Rectangle 24">
            <a:extLst>
              <a:ext uri="{FF2B5EF4-FFF2-40B4-BE49-F238E27FC236}">
                <a16:creationId xmlns:a16="http://schemas.microsoft.com/office/drawing/2014/main" id="{6D8A9C63-F780-4E0C-1464-86B8349EE873}"/>
              </a:ext>
            </a:extLst>
          </p:cNvPr>
          <p:cNvSpPr>
            <a:spLocks/>
          </p:cNvSpPr>
          <p:nvPr/>
        </p:nvSpPr>
        <p:spPr>
          <a:xfrm>
            <a:off x="11149154" y="1048384"/>
            <a:ext cx="684309" cy="281448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8" name="Google Shape;512;ge3692cc678_0_1835">
            <a:extLst>
              <a:ext uri="{FF2B5EF4-FFF2-40B4-BE49-F238E27FC236}">
                <a16:creationId xmlns:a16="http://schemas.microsoft.com/office/drawing/2014/main" id="{0B8881A9-4671-544E-597D-1A48564BB45D}"/>
              </a:ext>
            </a:extLst>
          </p:cNvPr>
          <p:cNvSpPr/>
          <p:nvPr/>
        </p:nvSpPr>
        <p:spPr>
          <a:xfrm>
            <a:off x="8396861" y="182809"/>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9" name="Google Shape;512;ge3692cc678_0_1835">
            <a:extLst>
              <a:ext uri="{FF2B5EF4-FFF2-40B4-BE49-F238E27FC236}">
                <a16:creationId xmlns:a16="http://schemas.microsoft.com/office/drawing/2014/main" id="{9C7DCCB6-E21B-7117-2CA7-920AE7029D03}"/>
              </a:ext>
            </a:extLst>
          </p:cNvPr>
          <p:cNvSpPr/>
          <p:nvPr/>
        </p:nvSpPr>
        <p:spPr>
          <a:xfrm>
            <a:off x="10618857" y="682625"/>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0" name="Google Shape;512;ge3692cc678_0_1835">
            <a:extLst>
              <a:ext uri="{FF2B5EF4-FFF2-40B4-BE49-F238E27FC236}">
                <a16:creationId xmlns:a16="http://schemas.microsoft.com/office/drawing/2014/main" id="{0D0D7989-D438-4B8F-7AFE-764FDBDF77F3}"/>
              </a:ext>
            </a:extLst>
          </p:cNvPr>
          <p:cNvSpPr/>
          <p:nvPr/>
        </p:nvSpPr>
        <p:spPr>
          <a:xfrm>
            <a:off x="5320343" y="1076066"/>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5" name="Rectangle 34">
            <a:extLst>
              <a:ext uri="{FF2B5EF4-FFF2-40B4-BE49-F238E27FC236}">
                <a16:creationId xmlns:a16="http://schemas.microsoft.com/office/drawing/2014/main" id="{44C366CE-C3A5-EC3A-4A76-5D5449198143}"/>
              </a:ext>
            </a:extLst>
          </p:cNvPr>
          <p:cNvSpPr>
            <a:spLocks/>
          </p:cNvSpPr>
          <p:nvPr/>
        </p:nvSpPr>
        <p:spPr>
          <a:xfrm>
            <a:off x="8259930" y="4764857"/>
            <a:ext cx="955789" cy="26811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4" name="Google Shape;512;ge3692cc678_0_1835">
            <a:extLst>
              <a:ext uri="{FF2B5EF4-FFF2-40B4-BE49-F238E27FC236}">
                <a16:creationId xmlns:a16="http://schemas.microsoft.com/office/drawing/2014/main" id="{21110D3C-765C-E3EA-6DF6-987F6D4916E2}"/>
              </a:ext>
            </a:extLst>
          </p:cNvPr>
          <p:cNvSpPr/>
          <p:nvPr/>
        </p:nvSpPr>
        <p:spPr>
          <a:xfrm>
            <a:off x="7847728" y="4533153"/>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pic>
        <p:nvPicPr>
          <p:cNvPr id="37" name="Picture 36">
            <a:extLst>
              <a:ext uri="{FF2B5EF4-FFF2-40B4-BE49-F238E27FC236}">
                <a16:creationId xmlns:a16="http://schemas.microsoft.com/office/drawing/2014/main" id="{B99FB3F7-3A3A-7D43-A83E-04D6FBA2FEF7}"/>
              </a:ext>
            </a:extLst>
          </p:cNvPr>
          <p:cNvPicPr>
            <a:picLocks noChangeAspect="1"/>
          </p:cNvPicPr>
          <p:nvPr/>
        </p:nvPicPr>
        <p:blipFill>
          <a:blip r:embed="rId4"/>
          <a:srcRect l="5483" t="28043" r="72394" b="18771"/>
          <a:stretch/>
        </p:blipFill>
        <p:spPr>
          <a:xfrm>
            <a:off x="5623631" y="4767244"/>
            <a:ext cx="1073554" cy="2024436"/>
          </a:xfrm>
          <a:prstGeom prst="rect">
            <a:avLst/>
          </a:prstGeom>
          <a:ln>
            <a:solidFill>
              <a:schemeClr val="bg1">
                <a:lumMod val="85000"/>
              </a:schemeClr>
            </a:solidFill>
          </a:ln>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0D4A2ED9-E9EB-1CD6-F96F-68C032504212}"/>
              </a:ext>
            </a:extLst>
          </p:cNvPr>
          <p:cNvSpPr txBox="1"/>
          <p:nvPr/>
        </p:nvSpPr>
        <p:spPr>
          <a:xfrm>
            <a:off x="6705450" y="5177468"/>
            <a:ext cx="1554480" cy="1554480"/>
          </a:xfrm>
          <a:prstGeom prst="ellipse">
            <a:avLst/>
          </a:prstGeom>
          <a:solidFill>
            <a:schemeClr val="accent3"/>
          </a:solidFill>
        </p:spPr>
        <p:txBody>
          <a:bodyPr wrap="square" lIns="91440" tIns="0" rIns="91440" bIns="0" rtlCol="0" anchor="ctr">
            <a:noAutofit/>
          </a:body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Alternate View </a:t>
            </a:r>
            <a:r>
              <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br>
              <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 red ‘X’ will appear if a section is not saved.</a:t>
            </a:r>
          </a:p>
        </p:txBody>
      </p:sp>
      <p:pic>
        <p:nvPicPr>
          <p:cNvPr id="3" name="Picture 2">
            <a:extLst>
              <a:ext uri="{FF2B5EF4-FFF2-40B4-BE49-F238E27FC236}">
                <a16:creationId xmlns:a16="http://schemas.microsoft.com/office/drawing/2014/main" id="{7893ED8B-1DBB-222E-9E76-BE65AD0F7788}"/>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203578" flipH="1">
            <a:off x="6339088" y="5745998"/>
            <a:ext cx="373285" cy="362459"/>
          </a:xfrm>
          <a:prstGeom prst="rect">
            <a:avLst/>
          </a:prstGeom>
        </p:spPr>
      </p:pic>
      <p:sp>
        <p:nvSpPr>
          <p:cNvPr id="5" name="Rectangle 4">
            <a:extLst>
              <a:ext uri="{FF2B5EF4-FFF2-40B4-BE49-F238E27FC236}">
                <a16:creationId xmlns:a16="http://schemas.microsoft.com/office/drawing/2014/main" id="{92F81239-93ED-46AA-458E-56B842F7EE75}"/>
              </a:ext>
            </a:extLst>
          </p:cNvPr>
          <p:cNvSpPr>
            <a:spLocks/>
          </p:cNvSpPr>
          <p:nvPr/>
        </p:nvSpPr>
        <p:spPr>
          <a:xfrm>
            <a:off x="5691276" y="4312128"/>
            <a:ext cx="727090" cy="26811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2" name="Google Shape;512;ge3692cc678_0_1835">
            <a:extLst>
              <a:ext uri="{FF2B5EF4-FFF2-40B4-BE49-F238E27FC236}">
                <a16:creationId xmlns:a16="http://schemas.microsoft.com/office/drawing/2014/main" id="{7B09F9A8-3096-8FC0-1228-DD9CBA31FDFC}"/>
              </a:ext>
            </a:extLst>
          </p:cNvPr>
          <p:cNvSpPr/>
          <p:nvPr/>
        </p:nvSpPr>
        <p:spPr>
          <a:xfrm>
            <a:off x="5257871" y="4130636"/>
            <a:ext cx="365760" cy="365760"/>
          </a:xfrm>
          <a:prstGeom prst="wedgeEllipseCallout">
            <a:avLst>
              <a:gd name="adj1" fmla="val 77811"/>
              <a:gd name="adj2" fmla="val 4408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7" name="Rectangle 6">
            <a:extLst>
              <a:ext uri="{FF2B5EF4-FFF2-40B4-BE49-F238E27FC236}">
                <a16:creationId xmlns:a16="http://schemas.microsoft.com/office/drawing/2014/main" id="{29AC85A0-8257-B2EA-5521-50438869BD10}"/>
              </a:ext>
            </a:extLst>
          </p:cNvPr>
          <p:cNvSpPr>
            <a:spLocks/>
          </p:cNvSpPr>
          <p:nvPr/>
        </p:nvSpPr>
        <p:spPr>
          <a:xfrm>
            <a:off x="5739691" y="1258946"/>
            <a:ext cx="206643" cy="238407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569601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C0EB1-3D2F-A437-064A-EF589167034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E21D3B2-FE56-6D11-6EEA-B105AEE70117}"/>
              </a:ext>
            </a:extLst>
          </p:cNvPr>
          <p:cNvPicPr>
            <a:picLocks noChangeAspect="1"/>
          </p:cNvPicPr>
          <p:nvPr/>
        </p:nvPicPr>
        <p:blipFill>
          <a:blip r:embed="rId3">
            <a:grayscl/>
          </a:blip>
          <a:srcRect t="2996" r="6949" b="4194"/>
          <a:stretch/>
        </p:blipFill>
        <p:spPr>
          <a:xfrm>
            <a:off x="0" y="-1"/>
            <a:ext cx="12192000" cy="6858001"/>
          </a:xfrm>
          <a:prstGeom prst="rect">
            <a:avLst/>
          </a:prstGeom>
        </p:spPr>
      </p:pic>
      <p:sp>
        <p:nvSpPr>
          <p:cNvPr id="4" name="Rectangle 3">
            <a:extLst>
              <a:ext uri="{FF2B5EF4-FFF2-40B4-BE49-F238E27FC236}">
                <a16:creationId xmlns:a16="http://schemas.microsoft.com/office/drawing/2014/main" id="{7B4C0A02-8A66-514D-D626-C51255D53B8C}"/>
              </a:ext>
            </a:extLst>
          </p:cNvPr>
          <p:cNvSpPr/>
          <p:nvPr/>
        </p:nvSpPr>
        <p:spPr>
          <a:xfrm>
            <a:off x="1" y="0"/>
            <a:ext cx="12192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60991AE4-ACB3-24C4-F93B-8542876015E1}"/>
              </a:ext>
            </a:extLst>
          </p:cNvPr>
          <p:cNvSpPr txBox="1"/>
          <p:nvPr/>
        </p:nvSpPr>
        <p:spPr>
          <a:xfrm>
            <a:off x="3012767" y="2208300"/>
            <a:ext cx="6166467" cy="2441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750"/>
              </a:spcBef>
              <a:spcAft>
                <a:spcPts val="0"/>
              </a:spcAft>
              <a:buClr>
                <a:srgbClr val="F50100"/>
              </a:buClr>
              <a:buSzPct val="100000"/>
              <a:buFontTx/>
              <a:buNone/>
              <a:tabLst/>
              <a:defRPr/>
            </a:pPr>
            <a:r>
              <a:rPr kumimoji="0" lang="en-US" sz="54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Managing Existing Mission Ready Packages</a:t>
            </a:r>
          </a:p>
        </p:txBody>
      </p:sp>
      <p:sp>
        <p:nvSpPr>
          <p:cNvPr id="2" name="Rectangle 1">
            <a:extLst>
              <a:ext uri="{FF2B5EF4-FFF2-40B4-BE49-F238E27FC236}">
                <a16:creationId xmlns:a16="http://schemas.microsoft.com/office/drawing/2014/main" id="{47A20714-76E0-1026-1918-1C96E8A5A499}"/>
              </a:ext>
            </a:extLst>
          </p:cNvPr>
          <p:cNvSpPr/>
          <p:nvPr/>
        </p:nvSpPr>
        <p:spPr>
          <a:xfrm>
            <a:off x="318792" y="280221"/>
            <a:ext cx="11554417" cy="629755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24061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BA1F8-1348-2317-BD00-EFE4811A9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D395E-5AB2-16B2-975E-5D0EF5324550}"/>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Mission Ready Package Manager</a:t>
            </a:r>
          </a:p>
        </p:txBody>
      </p:sp>
      <p:sp>
        <p:nvSpPr>
          <p:cNvPr id="3" name="Text Placeholder 2">
            <a:extLst>
              <a:ext uri="{FF2B5EF4-FFF2-40B4-BE49-F238E27FC236}">
                <a16:creationId xmlns:a16="http://schemas.microsoft.com/office/drawing/2014/main" id="{15CDDE54-B0A8-B8FE-A080-627E99AF4773}"/>
              </a:ext>
            </a:extLst>
          </p:cNvPr>
          <p:cNvSpPr>
            <a:spLocks noGrp="1"/>
          </p:cNvSpPr>
          <p:nvPr>
            <p:ph type="body" sz="quarter" idx="14"/>
          </p:nvPr>
        </p:nvSpPr>
        <p:spPr>
          <a:xfrm>
            <a:off x="571498" y="1066801"/>
            <a:ext cx="10033909" cy="457200"/>
          </a:xfrm>
        </p:spPr>
        <p:txBody>
          <a:bodyPr/>
          <a:lstStyle/>
          <a:p>
            <a:pPr>
              <a:lnSpc>
                <a:spcPct val="120000"/>
              </a:lnSpc>
              <a:spcBef>
                <a:spcPts val="0"/>
              </a:spcBef>
            </a:pPr>
            <a:r>
              <a:rPr lang="en-US">
                <a:latin typeface="Arial" panose="020B0604020202020204" pitchFamily="34" charset="0"/>
                <a:cs typeface="Arial" panose="020B0604020202020204" pitchFamily="34" charset="0"/>
              </a:rPr>
              <a:t>The Mission Ready Package Manager screen allows you to view and manage your existing MRPs.</a:t>
            </a:r>
          </a:p>
        </p:txBody>
      </p:sp>
      <p:sp>
        <p:nvSpPr>
          <p:cNvPr id="4" name="Content Placeholder 3">
            <a:extLst>
              <a:ext uri="{FF2B5EF4-FFF2-40B4-BE49-F238E27FC236}">
                <a16:creationId xmlns:a16="http://schemas.microsoft.com/office/drawing/2014/main" id="{264EF90F-5B58-C01C-61FB-F2CE7E08D5D7}"/>
              </a:ext>
            </a:extLst>
          </p:cNvPr>
          <p:cNvSpPr>
            <a:spLocks noGrp="1"/>
          </p:cNvSpPr>
          <p:nvPr>
            <p:ph sz="quarter" idx="13"/>
          </p:nvPr>
        </p:nvSpPr>
        <p:spPr>
          <a:xfrm>
            <a:off x="571498" y="2662233"/>
            <a:ext cx="2788647" cy="2304383"/>
          </a:xfrm>
        </p:spPr>
        <p:txBody>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Once an MRP is created, the Mission Ready Package Manager will be visible from the MRP landing page.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Users can choose to view either Active or Inactive MRPs from the MRP Manager screen.</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pic>
        <p:nvPicPr>
          <p:cNvPr id="9" name="Picture 8" descr="A screenshot of a computer&#10;&#10;AI-generated content may be incorrect.">
            <a:extLst>
              <a:ext uri="{FF2B5EF4-FFF2-40B4-BE49-F238E27FC236}">
                <a16:creationId xmlns:a16="http://schemas.microsoft.com/office/drawing/2014/main" id="{17400FBC-86A9-C15F-83E1-24BA82D84EE9}"/>
              </a:ext>
            </a:extLst>
          </p:cNvPr>
          <p:cNvPicPr>
            <a:picLocks noChangeAspect="1"/>
          </p:cNvPicPr>
          <p:nvPr/>
        </p:nvPicPr>
        <p:blipFill>
          <a:blip r:embed="rId3"/>
          <a:stretch>
            <a:fillRect/>
          </a:stretch>
        </p:blipFill>
        <p:spPr>
          <a:xfrm>
            <a:off x="3669405" y="2662233"/>
            <a:ext cx="8161628" cy="2138756"/>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9953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803B6-ECA9-BC08-37A4-E36F95652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AA826-FCE9-AE87-B097-D7377DF07395}"/>
              </a:ext>
            </a:extLst>
          </p:cNvPr>
          <p:cNvSpPr>
            <a:spLocks noGrp="1"/>
          </p:cNvSpPr>
          <p:nvPr>
            <p:ph type="title"/>
          </p:nvPr>
        </p:nvSpPr>
        <p:spPr>
          <a:xfrm>
            <a:off x="196180" y="144509"/>
            <a:ext cx="5035079" cy="638731"/>
          </a:xfrm>
        </p:spPr>
        <p:txBody>
          <a:bodyPr lIns="91440" anchor="t">
            <a:noAutofit/>
          </a:bodyPr>
          <a:lstStyle/>
          <a:p>
            <a:r>
              <a:rPr lang="en-US" b="1">
                <a:solidFill>
                  <a:schemeClr val="bg1"/>
                </a:solidFill>
                <a:latin typeface="Arial" panose="020B0604020202020204" pitchFamily="34" charset="0"/>
                <a:cs typeface="Arial" panose="020B0604020202020204" pitchFamily="34" charset="0"/>
              </a:rPr>
              <a:t>Mission Ready Package Manager</a:t>
            </a:r>
          </a:p>
        </p:txBody>
      </p:sp>
      <p:sp>
        <p:nvSpPr>
          <p:cNvPr id="3" name="Text Placeholder 2">
            <a:extLst>
              <a:ext uri="{FF2B5EF4-FFF2-40B4-BE49-F238E27FC236}">
                <a16:creationId xmlns:a16="http://schemas.microsoft.com/office/drawing/2014/main" id="{19811F1E-8B71-3534-A5EE-175D7E648A8D}"/>
              </a:ext>
            </a:extLst>
          </p:cNvPr>
          <p:cNvSpPr>
            <a:spLocks noGrp="1"/>
          </p:cNvSpPr>
          <p:nvPr>
            <p:ph type="body" sz="half" idx="2"/>
          </p:nvPr>
        </p:nvSpPr>
        <p:spPr>
          <a:xfrm>
            <a:off x="237174" y="1935835"/>
            <a:ext cx="4365659" cy="3588926"/>
          </a:xfrm>
        </p:spPr>
        <p:txBody>
          <a:bodyPr>
            <a:noAutofit/>
          </a:bodyPr>
          <a:lstStyle/>
          <a:p>
            <a:r>
              <a:rPr kumimoji="0" lang="en-US" sz="16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p>
          <a:p>
            <a:r>
              <a:rPr lang="en-US" b="1">
                <a:solidFill>
                  <a:srgbClr val="002060"/>
                </a:solidFill>
                <a:latin typeface="Arial" panose="020B0604020202020204" pitchFamily="34" charset="0"/>
                <a:ea typeface="Roboto" panose="02000000000000000000" pitchFamily="2" charset="0"/>
                <a:cs typeface="Arial" panose="020B0604020202020204" pitchFamily="34" charset="0"/>
              </a:rPr>
              <a:t>View Active and Inactive MRPs</a:t>
            </a:r>
            <a:endParaRPr lang="en-US">
              <a:latin typeface="Arial" panose="020B0604020202020204" pitchFamily="34" charset="0"/>
              <a:cs typeface="Arial" panose="020B0604020202020204" pitchFamily="34" charset="0"/>
            </a:endParaRPr>
          </a:p>
          <a:p>
            <a:pPr marL="342900" indent="-342900">
              <a:buFont typeface="+mj-lt"/>
              <a:buAutoNum type="arabicPeriod"/>
            </a:pPr>
            <a:r>
              <a:rPr lang="en-US">
                <a:latin typeface="Arial" panose="020B0604020202020204" pitchFamily="34" charset="0"/>
                <a:cs typeface="Arial" panose="020B0604020202020204" pitchFamily="34" charset="0"/>
              </a:rPr>
              <a:t>Select either </a:t>
            </a:r>
            <a:r>
              <a:rPr lang="en-US" b="1">
                <a:latin typeface="Arial" panose="020B0604020202020204" pitchFamily="34" charset="0"/>
                <a:cs typeface="Arial" panose="020B0604020202020204" pitchFamily="34" charset="0"/>
              </a:rPr>
              <a:t>Active MRPs </a:t>
            </a:r>
            <a:r>
              <a:rPr lang="en-US">
                <a:latin typeface="Arial" panose="020B0604020202020204" pitchFamily="34" charset="0"/>
                <a:cs typeface="Arial" panose="020B0604020202020204" pitchFamily="34" charset="0"/>
              </a:rPr>
              <a:t>or </a:t>
            </a:r>
            <a:r>
              <a:rPr lang="en-US" b="1">
                <a:latin typeface="Arial" panose="020B0604020202020204" pitchFamily="34" charset="0"/>
                <a:cs typeface="Arial" panose="020B0604020202020204" pitchFamily="34" charset="0"/>
              </a:rPr>
              <a:t>Inactive MRP</a:t>
            </a:r>
          </a:p>
          <a:p>
            <a:pPr marL="342900" indent="-342900">
              <a:buFont typeface="+mj-lt"/>
              <a:buAutoNum type="arabicPeriod"/>
            </a:pPr>
            <a:r>
              <a:rPr lang="en-US">
                <a:latin typeface="Arial" panose="020B0604020202020204" pitchFamily="34" charset="0"/>
                <a:cs typeface="Arial" panose="020B0604020202020204" pitchFamily="34" charset="0"/>
              </a:rPr>
              <a:t>Select </a:t>
            </a:r>
            <a:r>
              <a:rPr lang="en-US" b="1">
                <a:latin typeface="Arial" panose="020B0604020202020204" pitchFamily="34" charset="0"/>
                <a:cs typeface="Arial" panose="020B0604020202020204" pitchFamily="34" charset="0"/>
              </a:rPr>
              <a:t>Next </a:t>
            </a:r>
            <a:r>
              <a:rPr lang="en-US">
                <a:latin typeface="Arial" panose="020B0604020202020204" pitchFamily="34" charset="0"/>
                <a:cs typeface="Arial" panose="020B0604020202020204" pitchFamily="34" charset="0"/>
              </a:rPr>
              <a:t>to be taken to the MRP Library</a:t>
            </a:r>
          </a:p>
          <a:p>
            <a:pPr marL="342900" indent="-342900">
              <a:buFont typeface="+mj-lt"/>
              <a:buAutoNum type="arabicPeriod"/>
            </a:pPr>
            <a:endParaRPr lang="en-US">
              <a:latin typeface="Arial" panose="020B0604020202020204" pitchFamily="34" charset="0"/>
              <a:cs typeface="Arial" panose="020B0604020202020204" pitchFamily="34" charset="0"/>
            </a:endParaRPr>
          </a:p>
          <a:p>
            <a:r>
              <a:rPr lang="en-US" b="1">
                <a:solidFill>
                  <a:srgbClr val="002060"/>
                </a:solidFill>
                <a:latin typeface="Arial" panose="020B0604020202020204" pitchFamily="34" charset="0"/>
                <a:ea typeface="Roboto" panose="02000000000000000000" pitchFamily="2" charset="0"/>
                <a:cs typeface="Arial" panose="020B0604020202020204" pitchFamily="34" charset="0"/>
              </a:rPr>
              <a:t>Deactivating and Activating existing MRPs</a:t>
            </a:r>
          </a:p>
          <a:p>
            <a:pPr marL="342900" indent="-342900">
              <a:buAutoNum type="arabicPeriod"/>
            </a:pPr>
            <a:r>
              <a:rPr lang="en-US">
                <a:latin typeface="Arial" panose="020B0604020202020204" pitchFamily="34" charset="0"/>
                <a:ea typeface="Roboto" panose="02000000000000000000" pitchFamily="2" charset="0"/>
                <a:cs typeface="Arial" panose="020B0604020202020204" pitchFamily="34" charset="0"/>
              </a:rPr>
              <a:t>Select one or multiple MRPs you want to update to the opposite status</a:t>
            </a:r>
          </a:p>
          <a:p>
            <a:pPr marL="342900" indent="-342900">
              <a:buAutoNum type="arabicPeriod"/>
            </a:pPr>
            <a:r>
              <a:rPr lang="en-US">
                <a:latin typeface="Arial" panose="020B0604020202020204" pitchFamily="34" charset="0"/>
                <a:ea typeface="Roboto" panose="02000000000000000000" pitchFamily="2" charset="0"/>
                <a:cs typeface="Arial" panose="020B0604020202020204" pitchFamily="34" charset="0"/>
              </a:rPr>
              <a:t>Select </a:t>
            </a:r>
            <a:r>
              <a:rPr lang="en-US" b="1">
                <a:latin typeface="Arial" panose="020B0604020202020204" pitchFamily="34" charset="0"/>
                <a:ea typeface="Roboto" panose="02000000000000000000" pitchFamily="2" charset="0"/>
                <a:cs typeface="Arial" panose="020B0604020202020204" pitchFamily="34" charset="0"/>
              </a:rPr>
              <a:t>Update to Inactive </a:t>
            </a:r>
            <a:r>
              <a:rPr lang="en-US">
                <a:latin typeface="Arial" panose="020B0604020202020204" pitchFamily="34" charset="0"/>
                <a:ea typeface="Roboto" panose="02000000000000000000" pitchFamily="2" charset="0"/>
                <a:cs typeface="Arial" panose="020B0604020202020204" pitchFamily="34" charset="0"/>
              </a:rPr>
              <a:t>(or if on alternate view select </a:t>
            </a:r>
            <a:r>
              <a:rPr lang="en-US" b="1">
                <a:latin typeface="Arial" panose="020B0604020202020204" pitchFamily="34" charset="0"/>
                <a:ea typeface="Roboto" panose="02000000000000000000" pitchFamily="2" charset="0"/>
                <a:cs typeface="Arial" panose="020B0604020202020204" pitchFamily="34" charset="0"/>
              </a:rPr>
              <a:t>Update to Active</a:t>
            </a:r>
            <a:r>
              <a:rPr lang="en-US">
                <a:latin typeface="Arial" panose="020B0604020202020204" pitchFamily="34" charset="0"/>
                <a:ea typeface="Roboto" panose="02000000000000000000" pitchFamily="2" charset="0"/>
                <a:cs typeface="Arial" panose="020B0604020202020204" pitchFamily="34" charset="0"/>
              </a:rPr>
              <a:t>)</a:t>
            </a:r>
          </a:p>
          <a:p>
            <a:pPr marL="342900" indent="-342900">
              <a:buAutoNum type="arabicPeriod"/>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503E463-F730-591C-090C-15526509A77E}"/>
              </a:ext>
            </a:extLst>
          </p:cNvPr>
          <p:cNvSpPr>
            <a:spLocks noGrp="1"/>
          </p:cNvSpPr>
          <p:nvPr>
            <p:ph type="body" sz="half" idx="13"/>
          </p:nvPr>
        </p:nvSpPr>
        <p:spPr>
          <a:xfrm>
            <a:off x="196180" y="1098775"/>
            <a:ext cx="4365659" cy="521525"/>
          </a:xfrm>
        </p:spPr>
        <p:txBody>
          <a:bodyPr anchor="t">
            <a:noAutofit/>
          </a:bodyPr>
          <a:lstStyle/>
          <a:p>
            <a:pPr>
              <a:lnSpc>
                <a:spcPct val="120000"/>
              </a:lnSpc>
            </a:pPr>
            <a:r>
              <a:rPr lang="en-US">
                <a:latin typeface="Arial" panose="020B0604020202020204" pitchFamily="34" charset="0"/>
                <a:cs typeface="Arial" panose="020B0604020202020204" pitchFamily="34" charset="0"/>
              </a:rPr>
              <a:t>The Mission Ready Package Manager allows you to view and manage your existing MRPs.</a:t>
            </a:r>
          </a:p>
        </p:txBody>
      </p:sp>
      <p:pic>
        <p:nvPicPr>
          <p:cNvPr id="5" name="Picture 4" descr="A screenshot of a computer&#10;&#10;AI-generated content may be incorrect.">
            <a:extLst>
              <a:ext uri="{FF2B5EF4-FFF2-40B4-BE49-F238E27FC236}">
                <a16:creationId xmlns:a16="http://schemas.microsoft.com/office/drawing/2014/main" id="{FFFB599C-141D-2E09-0286-1ADB0BA6D56C}"/>
              </a:ext>
            </a:extLst>
          </p:cNvPr>
          <p:cNvPicPr>
            <a:picLocks noChangeAspect="1"/>
          </p:cNvPicPr>
          <p:nvPr/>
        </p:nvPicPr>
        <p:blipFill>
          <a:blip r:embed="rId2">
            <a:extLst>
              <a:ext uri="{28A0092B-C50C-407E-A947-70E740481C1C}">
                <a14:useLocalDpi xmlns:a14="http://schemas.microsoft.com/office/drawing/2010/main" val="0"/>
              </a:ext>
            </a:extLst>
          </a:blip>
          <a:srcRect l="15083" r="13244" b="51547"/>
          <a:stretch/>
        </p:blipFill>
        <p:spPr>
          <a:xfrm>
            <a:off x="5367126" y="369046"/>
            <a:ext cx="6628694" cy="2169132"/>
          </a:xfrm>
          <a:prstGeom prst="rect">
            <a:avLst/>
          </a:prstGeom>
          <a:solidFill>
            <a:schemeClr val="accent4"/>
          </a:solidFill>
          <a:ln>
            <a:solidFill>
              <a:schemeClr val="bg1">
                <a:lumMod val="85000"/>
              </a:schemeClr>
            </a:solid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25F23C6B-14F8-83AF-0470-14E2B3006AF2}"/>
              </a:ext>
            </a:extLst>
          </p:cNvPr>
          <p:cNvSpPr/>
          <p:nvPr/>
        </p:nvSpPr>
        <p:spPr>
          <a:xfrm>
            <a:off x="11261371" y="1431249"/>
            <a:ext cx="343794" cy="212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E968E3EF-335D-61E1-5043-2D2DC30B1C14}"/>
              </a:ext>
            </a:extLst>
          </p:cNvPr>
          <p:cNvSpPr/>
          <p:nvPr/>
        </p:nvSpPr>
        <p:spPr>
          <a:xfrm>
            <a:off x="6499944" y="431694"/>
            <a:ext cx="1040933" cy="2619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0" name="Google Shape;512;ge3692cc678_0_1835">
            <a:extLst>
              <a:ext uri="{FF2B5EF4-FFF2-40B4-BE49-F238E27FC236}">
                <a16:creationId xmlns:a16="http://schemas.microsoft.com/office/drawing/2014/main" id="{8A85E617-7710-4D12-4930-9331E158F5B0}"/>
              </a:ext>
            </a:extLst>
          </p:cNvPr>
          <p:cNvSpPr/>
          <p:nvPr/>
        </p:nvSpPr>
        <p:spPr>
          <a:xfrm>
            <a:off x="6060738" y="369046"/>
            <a:ext cx="365760" cy="365760"/>
          </a:xfrm>
          <a:prstGeom prst="wedgeEllipseCallout">
            <a:avLst>
              <a:gd name="adj1" fmla="val 91267"/>
              <a:gd name="adj2" fmla="val 1195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1" name="Google Shape;512;ge3692cc678_0_1835">
            <a:extLst>
              <a:ext uri="{FF2B5EF4-FFF2-40B4-BE49-F238E27FC236}">
                <a16:creationId xmlns:a16="http://schemas.microsoft.com/office/drawing/2014/main" id="{C54E9090-038A-457E-4C44-91465FA64A97}"/>
              </a:ext>
            </a:extLst>
          </p:cNvPr>
          <p:cNvSpPr/>
          <p:nvPr/>
        </p:nvSpPr>
        <p:spPr>
          <a:xfrm>
            <a:off x="10687836" y="1087852"/>
            <a:ext cx="365760" cy="365760"/>
          </a:xfrm>
          <a:prstGeom prst="wedgeEllipseCallout">
            <a:avLst>
              <a:gd name="adj1" fmla="val 108538"/>
              <a:gd name="adj2" fmla="val 43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6" name="TextBox 15">
            <a:extLst>
              <a:ext uri="{FF2B5EF4-FFF2-40B4-BE49-F238E27FC236}">
                <a16:creationId xmlns:a16="http://schemas.microsoft.com/office/drawing/2014/main" id="{00D26215-C481-908C-1287-2AF1D1B71DA6}"/>
              </a:ext>
            </a:extLst>
          </p:cNvPr>
          <p:cNvSpPr txBox="1"/>
          <p:nvPr/>
        </p:nvSpPr>
        <p:spPr>
          <a:xfrm>
            <a:off x="361781" y="5488451"/>
            <a:ext cx="3951552" cy="954107"/>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1"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05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Once created, Mission Ready Packages will always be stored as either Active or Inactive. An MRP that has been created but not completed will automatically be added to the inactive library.</a:t>
            </a:r>
          </a:p>
        </p:txBody>
      </p:sp>
      <p:pic>
        <p:nvPicPr>
          <p:cNvPr id="12" name="Picture 11">
            <a:extLst>
              <a:ext uri="{FF2B5EF4-FFF2-40B4-BE49-F238E27FC236}">
                <a16:creationId xmlns:a16="http://schemas.microsoft.com/office/drawing/2014/main" id="{68C9137B-6906-1D9E-A1D5-9F0BCA9D82E1}"/>
              </a:ext>
            </a:extLst>
          </p:cNvPr>
          <p:cNvPicPr>
            <a:picLocks noChangeAspect="1"/>
          </p:cNvPicPr>
          <p:nvPr/>
        </p:nvPicPr>
        <p:blipFill>
          <a:blip r:embed="rId3"/>
          <a:srcRect l="16468" r="16264" b="12478"/>
          <a:stretch/>
        </p:blipFill>
        <p:spPr>
          <a:xfrm>
            <a:off x="5367126" y="3256984"/>
            <a:ext cx="6698204" cy="2932362"/>
          </a:xfrm>
          <a:prstGeom prst="rect">
            <a:avLst/>
          </a:prstGeom>
          <a:ln>
            <a:solidFill>
              <a:schemeClr val="bg1">
                <a:lumMod val="85000"/>
              </a:schemeClr>
            </a:solidFill>
          </a:ln>
        </p:spPr>
      </p:pic>
      <p:sp>
        <p:nvSpPr>
          <p:cNvPr id="13" name="Rectangle 12">
            <a:extLst>
              <a:ext uri="{FF2B5EF4-FFF2-40B4-BE49-F238E27FC236}">
                <a16:creationId xmlns:a16="http://schemas.microsoft.com/office/drawing/2014/main" id="{5C40B966-9681-E0E2-FADB-ACD1E2A690A5}"/>
              </a:ext>
            </a:extLst>
          </p:cNvPr>
          <p:cNvSpPr/>
          <p:nvPr/>
        </p:nvSpPr>
        <p:spPr>
          <a:xfrm>
            <a:off x="5464366" y="4151053"/>
            <a:ext cx="187288" cy="14044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4" name="Google Shape;512;ge3692cc678_0_1835">
            <a:extLst>
              <a:ext uri="{FF2B5EF4-FFF2-40B4-BE49-F238E27FC236}">
                <a16:creationId xmlns:a16="http://schemas.microsoft.com/office/drawing/2014/main" id="{E5BCC927-FC0E-A9F4-2C5F-6AE68B98FDEB}"/>
              </a:ext>
            </a:extLst>
          </p:cNvPr>
          <p:cNvSpPr/>
          <p:nvPr/>
        </p:nvSpPr>
        <p:spPr>
          <a:xfrm>
            <a:off x="5285894" y="3837438"/>
            <a:ext cx="365760" cy="365760"/>
          </a:xfrm>
          <a:prstGeom prst="wedgeEllipseCallout">
            <a:avLst>
              <a:gd name="adj1" fmla="val 46086"/>
              <a:gd name="adj2" fmla="val 6918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7" name="Rectangle 16">
            <a:extLst>
              <a:ext uri="{FF2B5EF4-FFF2-40B4-BE49-F238E27FC236}">
                <a16:creationId xmlns:a16="http://schemas.microsoft.com/office/drawing/2014/main" id="{10CC9C14-4D61-A9CA-C712-0F0348028877}"/>
              </a:ext>
            </a:extLst>
          </p:cNvPr>
          <p:cNvSpPr/>
          <p:nvPr/>
        </p:nvSpPr>
        <p:spPr>
          <a:xfrm>
            <a:off x="11123811" y="5595341"/>
            <a:ext cx="888765" cy="2355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8" name="Google Shape;512;ge3692cc678_0_1835">
            <a:extLst>
              <a:ext uri="{FF2B5EF4-FFF2-40B4-BE49-F238E27FC236}">
                <a16:creationId xmlns:a16="http://schemas.microsoft.com/office/drawing/2014/main" id="{FBCF2581-EB57-6E53-7C56-4B2B7F1F1945}"/>
              </a:ext>
            </a:extLst>
          </p:cNvPr>
          <p:cNvSpPr/>
          <p:nvPr/>
        </p:nvSpPr>
        <p:spPr>
          <a:xfrm>
            <a:off x="10687836" y="5532431"/>
            <a:ext cx="365760" cy="365760"/>
          </a:xfrm>
          <a:prstGeom prst="wedgeEllipseCallout">
            <a:avLst>
              <a:gd name="adj1" fmla="val 91267"/>
              <a:gd name="adj2" fmla="val 1195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11481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1D220-FB45-2C4E-7410-F7603655D1C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2E634A-C33A-F209-27AA-8971F03A08B9}"/>
              </a:ext>
            </a:extLst>
          </p:cNvPr>
          <p:cNvPicPr>
            <a:picLocks noChangeAspect="1"/>
          </p:cNvPicPr>
          <p:nvPr/>
        </p:nvPicPr>
        <p:blipFill>
          <a:blip r:embed="rId3"/>
          <a:srcRect t="12500" b="1250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5F02976-177D-458A-97FA-757710DE4D24}"/>
              </a:ext>
            </a:extLst>
          </p:cNvPr>
          <p:cNvSpPr/>
          <p:nvPr/>
        </p:nvSpPr>
        <p:spPr>
          <a:xfrm>
            <a:off x="0" y="0"/>
            <a:ext cx="12192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a:p>
        </p:txBody>
      </p:sp>
      <p:sp>
        <p:nvSpPr>
          <p:cNvPr id="6" name="Rectangle 5">
            <a:extLst>
              <a:ext uri="{FF2B5EF4-FFF2-40B4-BE49-F238E27FC236}">
                <a16:creationId xmlns:a16="http://schemas.microsoft.com/office/drawing/2014/main" id="{108AA9E1-544D-618D-C3F1-38ECFCC08C65}"/>
              </a:ext>
            </a:extLst>
          </p:cNvPr>
          <p:cNvSpPr/>
          <p:nvPr/>
        </p:nvSpPr>
        <p:spPr>
          <a:xfrm>
            <a:off x="318792" y="280221"/>
            <a:ext cx="11554417" cy="629755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spcBef>
                <a:spcPts val="1000"/>
              </a:spcBef>
            </a:pPr>
            <a:endParaRPr lang="en-US" sz="1600"/>
          </a:p>
        </p:txBody>
      </p:sp>
      <p:sp>
        <p:nvSpPr>
          <p:cNvPr id="3" name="TextBox 2">
            <a:extLst>
              <a:ext uri="{FF2B5EF4-FFF2-40B4-BE49-F238E27FC236}">
                <a16:creationId xmlns:a16="http://schemas.microsoft.com/office/drawing/2014/main" id="{CE79FC45-0B84-DA3C-D017-43EF7E54DA2B}"/>
              </a:ext>
            </a:extLst>
          </p:cNvPr>
          <p:cNvSpPr txBox="1"/>
          <p:nvPr/>
        </p:nvSpPr>
        <p:spPr>
          <a:xfrm>
            <a:off x="2702230" y="1589826"/>
            <a:ext cx="6787539" cy="367834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750"/>
              </a:spcBef>
              <a:spcAft>
                <a:spcPts val="0"/>
              </a:spcAft>
              <a:buClr>
                <a:srgbClr val="F50100"/>
              </a:buClr>
              <a:buSzPct val="100000"/>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Mutual Aid</a:t>
            </a:r>
          </a:p>
        </p:txBody>
      </p:sp>
    </p:spTree>
    <p:extLst>
      <p:ext uri="{BB962C8B-B14F-4D97-AF65-F5344CB8AC3E}">
        <p14:creationId xmlns:p14="http://schemas.microsoft.com/office/powerpoint/2010/main" val="2338456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43C62-7B41-D6B1-2B46-58AE16D5C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9B1AB-DEB4-A390-F8B8-0632A3C95C21}"/>
              </a:ext>
            </a:extLst>
          </p:cNvPr>
          <p:cNvSpPr>
            <a:spLocks noGrp="1"/>
          </p:cNvSpPr>
          <p:nvPr>
            <p:ph type="title"/>
          </p:nvPr>
        </p:nvSpPr>
        <p:spPr>
          <a:xfrm>
            <a:off x="600287" y="571501"/>
            <a:ext cx="11049000" cy="519880"/>
          </a:xfrm>
        </p:spPr>
        <p:txBody>
          <a:bodyPr/>
          <a:lstStyle/>
          <a:p>
            <a:r>
              <a:rPr lang="en-US">
                <a:latin typeface="Arial" panose="020B0604020202020204" pitchFamily="34" charset="0"/>
                <a:cs typeface="Arial" panose="020B0604020202020204" pitchFamily="34" charset="0"/>
              </a:rPr>
              <a:t>Access &amp; View a Mission Ready Package</a:t>
            </a:r>
          </a:p>
        </p:txBody>
      </p:sp>
      <p:sp>
        <p:nvSpPr>
          <p:cNvPr id="3" name="Text Placeholder 2">
            <a:extLst>
              <a:ext uri="{FF2B5EF4-FFF2-40B4-BE49-F238E27FC236}">
                <a16:creationId xmlns:a16="http://schemas.microsoft.com/office/drawing/2014/main" id="{D76BA944-1673-FA92-7D6F-4B94678B38E7}"/>
              </a:ext>
            </a:extLst>
          </p:cNvPr>
          <p:cNvSpPr>
            <a:spLocks noGrp="1"/>
          </p:cNvSpPr>
          <p:nvPr>
            <p:ph type="body" sz="quarter" idx="14"/>
          </p:nvPr>
        </p:nvSpPr>
        <p:spPr>
          <a:xfrm>
            <a:off x="600285" y="1066801"/>
            <a:ext cx="8870705" cy="662384"/>
          </a:xfrm>
        </p:spPr>
        <p:txBody>
          <a:bodyPr/>
          <a:lstStyle/>
          <a:p>
            <a:r>
              <a:rPr lang="en-US" sz="1400" noProof="0">
                <a:solidFill>
                  <a:srgbClr val="212121"/>
                </a:solidFill>
                <a:latin typeface="Arial" panose="020B0604020202020204" pitchFamily="34" charset="0"/>
                <a:ea typeface="Roboto" panose="02000000000000000000" pitchFamily="2" charset="0"/>
                <a:cs typeface="Arial" panose="020B0604020202020204" pitchFamily="34" charset="0"/>
              </a:rPr>
              <a:t>The Mission Ready Package library page displays a list of Active or Inactive MRPs depending on your previous selection from the MRP landing page.</a:t>
            </a:r>
          </a:p>
          <a:p>
            <a:endParaRPr lang="en-US" sz="1400" noProof="0">
              <a:solidFill>
                <a:srgbClr val="212121"/>
              </a:solidFill>
              <a:latin typeface="Arial" panose="020B0604020202020204" pitchFamily="34" charset="0"/>
              <a:ea typeface="Roboto" panose="02000000000000000000" pitchFamily="2" charset="0"/>
              <a:cs typeface="Arial" panose="020B0604020202020204" pitchFamily="34" charset="0"/>
            </a:endParaRPr>
          </a:p>
        </p:txBody>
      </p:sp>
      <p:sp>
        <p:nvSpPr>
          <p:cNvPr id="4" name="Content Placeholder 3">
            <a:extLst>
              <a:ext uri="{FF2B5EF4-FFF2-40B4-BE49-F238E27FC236}">
                <a16:creationId xmlns:a16="http://schemas.microsoft.com/office/drawing/2014/main" id="{8A982597-CA58-DD75-2ADE-4F6F9F0B3820}"/>
              </a:ext>
            </a:extLst>
          </p:cNvPr>
          <p:cNvSpPr>
            <a:spLocks noGrp="1"/>
          </p:cNvSpPr>
          <p:nvPr>
            <p:ph sz="quarter" idx="13"/>
          </p:nvPr>
        </p:nvSpPr>
        <p:spPr>
          <a:xfrm>
            <a:off x="620113" y="1729185"/>
            <a:ext cx="2967348" cy="4667003"/>
          </a:xfrm>
        </p:spPr>
        <p:txBody>
          <a:bodyPr/>
          <a:lstStyle/>
          <a:p>
            <a:r>
              <a:rPr lang="en-US" sz="1600" b="1">
                <a:solidFill>
                  <a:schemeClr val="accent1"/>
                </a:solidFill>
                <a:latin typeface="Arial" panose="020B0604020202020204" pitchFamily="34" charset="0"/>
                <a:cs typeface="Arial" panose="020B0604020202020204" pitchFamily="34" charset="0"/>
              </a:rPr>
              <a:t>Components</a:t>
            </a:r>
          </a:p>
          <a:p>
            <a:pPr marL="342900" indent="-342900">
              <a:spcBef>
                <a:spcPts val="600"/>
              </a:spcBef>
              <a:buFont typeface="+mj-lt"/>
              <a:buAutoNum type="alphaUcPeriod"/>
            </a:pPr>
            <a:r>
              <a:rPr lang="en-US" sz="1400" b="1">
                <a:latin typeface="Arial" panose="020B0604020202020204" pitchFamily="34" charset="0"/>
                <a:ea typeface="Roboto" panose="02000000000000000000" pitchFamily="2" charset="0"/>
                <a:cs typeface="Arial" panose="020B0604020202020204" pitchFamily="34" charset="0"/>
              </a:rPr>
              <a:t>MRP Library Dashboard </a:t>
            </a:r>
            <a:r>
              <a:rPr lang="en-US" sz="1400">
                <a:latin typeface="Arial" panose="020B0604020202020204" pitchFamily="34" charset="0"/>
                <a:ea typeface="Roboto" panose="02000000000000000000" pitchFamily="2" charset="0"/>
                <a:cs typeface="Arial" panose="020B0604020202020204" pitchFamily="34" charset="0"/>
              </a:rPr>
              <a:t>– Existing </a:t>
            </a:r>
            <a:r>
              <a:rPr lang="en-US">
                <a:latin typeface="Arial" panose="020B0604020202020204" pitchFamily="34" charset="0"/>
                <a:ea typeface="Roboto" panose="02000000000000000000" pitchFamily="2" charset="0"/>
                <a:cs typeface="Arial" panose="020B0604020202020204" pitchFamily="34" charset="0"/>
              </a:rPr>
              <a:t>MRPs are shown in a </a:t>
            </a:r>
            <a:r>
              <a:rPr lang="en-US" sz="1400">
                <a:latin typeface="Arial" panose="020B0604020202020204" pitchFamily="34" charset="0"/>
                <a:ea typeface="Roboto" panose="02000000000000000000" pitchFamily="2" charset="0"/>
                <a:cs typeface="Arial" panose="020B0604020202020204" pitchFamily="34" charset="0"/>
              </a:rPr>
              <a:t>Table view with high-level data.</a:t>
            </a:r>
          </a:p>
          <a:p>
            <a:pPr marL="342900" indent="-342900">
              <a:spcBef>
                <a:spcPts val="600"/>
              </a:spcBef>
              <a:buFont typeface="+mj-lt"/>
              <a:buAutoNum type="alphaUcPeriod"/>
            </a:pPr>
            <a:r>
              <a:rPr lang="en-US" sz="1400" b="1">
                <a:latin typeface="Arial" panose="020B0604020202020204" pitchFamily="34" charset="0"/>
                <a:ea typeface="Roboto" panose="02000000000000000000" pitchFamily="2" charset="0"/>
                <a:cs typeface="Arial" panose="020B0604020202020204" pitchFamily="34" charset="0"/>
              </a:rPr>
              <a:t>Search bar </a:t>
            </a:r>
            <a:r>
              <a:rPr lang="en-US" sz="1400">
                <a:latin typeface="Arial" panose="020B0604020202020204" pitchFamily="34" charset="0"/>
                <a:ea typeface="Roboto" panose="02000000000000000000" pitchFamily="2" charset="0"/>
                <a:cs typeface="Arial" panose="020B0604020202020204" pitchFamily="34" charset="0"/>
              </a:rPr>
              <a:t>– Search using key terms to locate a specific MRP.</a:t>
            </a:r>
          </a:p>
          <a:p>
            <a:pPr marL="342900" indent="-342900">
              <a:spcBef>
                <a:spcPts val="600"/>
              </a:spcBef>
              <a:buFont typeface="+mj-lt"/>
              <a:buAutoNum type="alphaUcPeriod"/>
            </a:pPr>
            <a:r>
              <a:rPr lang="en-US" sz="1400" b="1" noProof="0">
                <a:latin typeface="Arial" panose="020B0604020202020204" pitchFamily="34" charset="0"/>
                <a:ea typeface="Roboto" panose="02000000000000000000" pitchFamily="2" charset="0"/>
                <a:cs typeface="Arial" panose="020B0604020202020204" pitchFamily="34" charset="0"/>
              </a:rPr>
              <a:t>Update to Inactive </a:t>
            </a:r>
            <a:r>
              <a:rPr lang="en-US" sz="1400" noProof="0">
                <a:latin typeface="Arial" panose="020B0604020202020204" pitchFamily="34" charset="0"/>
                <a:ea typeface="Roboto" panose="02000000000000000000" pitchFamily="2" charset="0"/>
                <a:cs typeface="Arial" panose="020B0604020202020204" pitchFamily="34" charset="0"/>
              </a:rPr>
              <a:t>– Check the box to the left of an MRP number and select ‘Update to Inactive’ to move it to the Inactive folder.</a:t>
            </a:r>
          </a:p>
          <a:p>
            <a:pPr marL="342900" indent="-342900">
              <a:spcBef>
                <a:spcPts val="600"/>
              </a:spcBef>
              <a:buFont typeface="+mj-lt"/>
              <a:buAutoNum type="alphaUcPeriod"/>
            </a:pPr>
            <a:r>
              <a:rPr lang="en-US" sz="1400" b="1" noProof="0">
                <a:latin typeface="Arial" panose="020B0604020202020204" pitchFamily="34" charset="0"/>
                <a:ea typeface="Roboto" panose="02000000000000000000" pitchFamily="2" charset="0"/>
                <a:cs typeface="Arial" panose="020B0604020202020204" pitchFamily="34" charset="0"/>
              </a:rPr>
              <a:t>Create New MRP </a:t>
            </a:r>
            <a:r>
              <a:rPr lang="en-US" sz="1400">
                <a:latin typeface="Arial" panose="020B0604020202020204" pitchFamily="34" charset="0"/>
                <a:ea typeface="Roboto" panose="02000000000000000000" pitchFamily="2" charset="0"/>
                <a:cs typeface="Arial" panose="020B0604020202020204" pitchFamily="34" charset="0"/>
              </a:rPr>
              <a:t>–</a:t>
            </a:r>
            <a:r>
              <a:rPr lang="en-US" sz="1400" noProof="0">
                <a:latin typeface="Arial" panose="020B0604020202020204" pitchFamily="34" charset="0"/>
                <a:ea typeface="Roboto" panose="02000000000000000000" pitchFamily="2" charset="0"/>
                <a:cs typeface="Arial" panose="020B0604020202020204" pitchFamily="34" charset="0"/>
              </a:rPr>
              <a:t> Select this option </a:t>
            </a:r>
            <a:r>
              <a:rPr lang="en-US" sz="1400">
                <a:latin typeface="Arial" panose="020B0604020202020204" pitchFamily="34" charset="0"/>
                <a:ea typeface="Roboto" panose="02000000000000000000" pitchFamily="2" charset="0"/>
                <a:cs typeface="Arial" panose="020B0604020202020204" pitchFamily="34" charset="0"/>
              </a:rPr>
              <a:t>to create a new Mission Ready Package from scratch.</a:t>
            </a:r>
            <a:endParaRPr lang="en-US" sz="1400" noProof="0">
              <a:latin typeface="Arial" panose="020B0604020202020204" pitchFamily="34" charset="0"/>
              <a:ea typeface="Roboto" panose="02000000000000000000" pitchFamily="2" charset="0"/>
              <a:cs typeface="Arial" panose="020B0604020202020204" pitchFamily="34" charset="0"/>
            </a:endParaRPr>
          </a:p>
          <a:p>
            <a:endParaRPr lang="en-US" b="1">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9CB6918-32DA-547E-2E5E-6E741158772A}"/>
              </a:ext>
            </a:extLst>
          </p:cNvPr>
          <p:cNvPicPr>
            <a:picLocks noChangeAspect="1"/>
          </p:cNvPicPr>
          <p:nvPr/>
        </p:nvPicPr>
        <p:blipFill>
          <a:blip r:embed="rId3"/>
          <a:srcRect l="16468" r="16264" b="12478"/>
          <a:stretch/>
        </p:blipFill>
        <p:spPr>
          <a:xfrm>
            <a:off x="3645725" y="1729185"/>
            <a:ext cx="8419605" cy="3685963"/>
          </a:xfrm>
          <a:prstGeom prst="rect">
            <a:avLst/>
          </a:prstGeom>
          <a:ln>
            <a:solidFill>
              <a:schemeClr val="bg1">
                <a:lumMod val="85000"/>
              </a:schemeClr>
            </a:solidFill>
          </a:ln>
        </p:spPr>
      </p:pic>
      <p:sp>
        <p:nvSpPr>
          <p:cNvPr id="7" name="Rectangle 6">
            <a:extLst>
              <a:ext uri="{FF2B5EF4-FFF2-40B4-BE49-F238E27FC236}">
                <a16:creationId xmlns:a16="http://schemas.microsoft.com/office/drawing/2014/main" id="{4E3BF810-B2C7-94D2-828A-40E732CDC6EF}"/>
              </a:ext>
            </a:extLst>
          </p:cNvPr>
          <p:cNvSpPr/>
          <p:nvPr/>
        </p:nvSpPr>
        <p:spPr>
          <a:xfrm>
            <a:off x="3838974" y="2592762"/>
            <a:ext cx="2992132" cy="2335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8" name="Google Shape;512;ge3692cc678_0_1835">
            <a:extLst>
              <a:ext uri="{FF2B5EF4-FFF2-40B4-BE49-F238E27FC236}">
                <a16:creationId xmlns:a16="http://schemas.microsoft.com/office/drawing/2014/main" id="{39C20A43-EE60-30E6-FAB3-A5B680A36DBD}"/>
              </a:ext>
            </a:extLst>
          </p:cNvPr>
          <p:cNvSpPr/>
          <p:nvPr/>
        </p:nvSpPr>
        <p:spPr>
          <a:xfrm>
            <a:off x="3656094" y="2090980"/>
            <a:ext cx="365760" cy="365760"/>
          </a:xfrm>
          <a:prstGeom prst="wedgeEllipseCallout">
            <a:avLst>
              <a:gd name="adj1" fmla="val 120959"/>
              <a:gd name="adj2" fmla="val 8739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A</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9" name="Rectangle 8">
            <a:extLst>
              <a:ext uri="{FF2B5EF4-FFF2-40B4-BE49-F238E27FC236}">
                <a16:creationId xmlns:a16="http://schemas.microsoft.com/office/drawing/2014/main" id="{59FA2591-B8AC-9F31-EE49-E2A19387DA19}"/>
              </a:ext>
            </a:extLst>
          </p:cNvPr>
          <p:cNvSpPr/>
          <p:nvPr/>
        </p:nvSpPr>
        <p:spPr>
          <a:xfrm>
            <a:off x="10419550" y="2564958"/>
            <a:ext cx="1459966" cy="2335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0" name="Google Shape;512;ge3692cc678_0_1835">
            <a:extLst>
              <a:ext uri="{FF2B5EF4-FFF2-40B4-BE49-F238E27FC236}">
                <a16:creationId xmlns:a16="http://schemas.microsoft.com/office/drawing/2014/main" id="{7E40C296-CBF5-F02A-5045-367ED06431B1}"/>
              </a:ext>
            </a:extLst>
          </p:cNvPr>
          <p:cNvSpPr/>
          <p:nvPr/>
        </p:nvSpPr>
        <p:spPr>
          <a:xfrm>
            <a:off x="9722453" y="2318455"/>
            <a:ext cx="365760" cy="365760"/>
          </a:xfrm>
          <a:prstGeom prst="wedgeEllipseCallout">
            <a:avLst>
              <a:gd name="adj1" fmla="val 139867"/>
              <a:gd name="adj2" fmla="val 3487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B</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1" name="Rectangle 10">
            <a:extLst>
              <a:ext uri="{FF2B5EF4-FFF2-40B4-BE49-F238E27FC236}">
                <a16:creationId xmlns:a16="http://schemas.microsoft.com/office/drawing/2014/main" id="{A7455F89-2432-422B-103E-655170BD24AE}"/>
              </a:ext>
            </a:extLst>
          </p:cNvPr>
          <p:cNvSpPr/>
          <p:nvPr/>
        </p:nvSpPr>
        <p:spPr>
          <a:xfrm>
            <a:off x="10957432" y="4699839"/>
            <a:ext cx="989960" cy="2335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12" name="Google Shape;512;ge3692cc678_0_1835">
            <a:extLst>
              <a:ext uri="{FF2B5EF4-FFF2-40B4-BE49-F238E27FC236}">
                <a16:creationId xmlns:a16="http://schemas.microsoft.com/office/drawing/2014/main" id="{8D9BB710-C65C-D6EE-CBD1-BAC9684E85B7}"/>
              </a:ext>
            </a:extLst>
          </p:cNvPr>
          <p:cNvSpPr/>
          <p:nvPr/>
        </p:nvSpPr>
        <p:spPr>
          <a:xfrm>
            <a:off x="10598433" y="4167194"/>
            <a:ext cx="365760" cy="365760"/>
          </a:xfrm>
          <a:prstGeom prst="wedgeEllipseCallout">
            <a:avLst>
              <a:gd name="adj1" fmla="val 133565"/>
              <a:gd name="adj2" fmla="val 8529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c</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3" name="TextBox 12">
            <a:extLst>
              <a:ext uri="{FF2B5EF4-FFF2-40B4-BE49-F238E27FC236}">
                <a16:creationId xmlns:a16="http://schemas.microsoft.com/office/drawing/2014/main" id="{E8070E6F-1B9C-45A5-8A17-F701B482BF75}"/>
              </a:ext>
            </a:extLst>
          </p:cNvPr>
          <p:cNvSpPr txBox="1"/>
          <p:nvPr/>
        </p:nvSpPr>
        <p:spPr>
          <a:xfrm>
            <a:off x="3933290" y="4790405"/>
            <a:ext cx="1097280" cy="1020217"/>
          </a:xfrm>
          <a:prstGeom prst="rect">
            <a:avLst/>
          </a:prstGeom>
          <a:solidFill>
            <a:schemeClr val="accent5"/>
          </a:solid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MRP Number - </a:t>
            </a: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Click the MRP Number to access the individual MRP</a:t>
            </a:r>
          </a:p>
        </p:txBody>
      </p:sp>
      <p:pic>
        <p:nvPicPr>
          <p:cNvPr id="14" name="Picture 13">
            <a:extLst>
              <a:ext uri="{FF2B5EF4-FFF2-40B4-BE49-F238E27FC236}">
                <a16:creationId xmlns:a16="http://schemas.microsoft.com/office/drawing/2014/main" id="{4FC07EEC-184E-F074-5511-AFA6902D7516}"/>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227204" flipH="1">
            <a:off x="4176249" y="4566220"/>
            <a:ext cx="198467" cy="192711"/>
          </a:xfrm>
          <a:prstGeom prst="rect">
            <a:avLst/>
          </a:prstGeom>
        </p:spPr>
      </p:pic>
      <p:sp>
        <p:nvSpPr>
          <p:cNvPr id="15" name="TextBox 14">
            <a:extLst>
              <a:ext uri="{FF2B5EF4-FFF2-40B4-BE49-F238E27FC236}">
                <a16:creationId xmlns:a16="http://schemas.microsoft.com/office/drawing/2014/main" id="{833A4593-1514-CF34-628D-6E5400C28302}"/>
              </a:ext>
            </a:extLst>
          </p:cNvPr>
          <p:cNvSpPr txBox="1"/>
          <p:nvPr/>
        </p:nvSpPr>
        <p:spPr>
          <a:xfrm>
            <a:off x="5276296" y="4790406"/>
            <a:ext cx="1097280" cy="1020219"/>
          </a:xfrm>
          <a:prstGeom prst="rect">
            <a:avLst/>
          </a:prstGeom>
          <a:solidFill>
            <a:schemeClr val="accent5"/>
          </a:solid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Deployment Asset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 Describes the deployment type</a:t>
            </a:r>
          </a:p>
        </p:txBody>
      </p:sp>
      <p:pic>
        <p:nvPicPr>
          <p:cNvPr id="16" name="Picture 15">
            <a:extLst>
              <a:ext uri="{FF2B5EF4-FFF2-40B4-BE49-F238E27FC236}">
                <a16:creationId xmlns:a16="http://schemas.microsoft.com/office/drawing/2014/main" id="{66D074B6-8B01-4260-2800-112E99616C62}"/>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227204" flipH="1">
            <a:off x="5358062" y="4544466"/>
            <a:ext cx="198467" cy="192711"/>
          </a:xfrm>
          <a:prstGeom prst="rect">
            <a:avLst/>
          </a:prstGeom>
        </p:spPr>
      </p:pic>
      <p:sp>
        <p:nvSpPr>
          <p:cNvPr id="17" name="TextBox 16">
            <a:extLst>
              <a:ext uri="{FF2B5EF4-FFF2-40B4-BE49-F238E27FC236}">
                <a16:creationId xmlns:a16="http://schemas.microsoft.com/office/drawing/2014/main" id="{3CC91752-67F2-050F-B45C-2368E74ABC3C}"/>
              </a:ext>
            </a:extLst>
          </p:cNvPr>
          <p:cNvSpPr txBox="1"/>
          <p:nvPr/>
        </p:nvSpPr>
        <p:spPr>
          <a:xfrm>
            <a:off x="6748192" y="4790407"/>
            <a:ext cx="962162" cy="1020218"/>
          </a:xfrm>
          <a:prstGeom prst="rect">
            <a:avLst/>
          </a:prstGeom>
          <a:solidFill>
            <a:schemeClr val="accent5"/>
          </a:solid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Agency</a:t>
            </a: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 - Indicates the agency associated with the MPR</a:t>
            </a:r>
          </a:p>
        </p:txBody>
      </p:sp>
      <p:pic>
        <p:nvPicPr>
          <p:cNvPr id="18" name="Picture 17">
            <a:extLst>
              <a:ext uri="{FF2B5EF4-FFF2-40B4-BE49-F238E27FC236}">
                <a16:creationId xmlns:a16="http://schemas.microsoft.com/office/drawing/2014/main" id="{CA0B501D-A319-346A-3899-36CE021B64AD}"/>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227204" flipH="1">
            <a:off x="6852471" y="4544466"/>
            <a:ext cx="198467" cy="192711"/>
          </a:xfrm>
          <a:prstGeom prst="rect">
            <a:avLst/>
          </a:prstGeom>
        </p:spPr>
      </p:pic>
      <p:sp>
        <p:nvSpPr>
          <p:cNvPr id="19" name="TextBox 18">
            <a:extLst>
              <a:ext uri="{FF2B5EF4-FFF2-40B4-BE49-F238E27FC236}">
                <a16:creationId xmlns:a16="http://schemas.microsoft.com/office/drawing/2014/main" id="{8BEDAA0D-2172-8B4F-8429-65AB5E76AF25}"/>
              </a:ext>
            </a:extLst>
          </p:cNvPr>
          <p:cNvSpPr txBox="1"/>
          <p:nvPr/>
        </p:nvSpPr>
        <p:spPr>
          <a:xfrm>
            <a:off x="7855527" y="4790406"/>
            <a:ext cx="1097280" cy="1020218"/>
          </a:xfrm>
          <a:prstGeom prst="rect">
            <a:avLst/>
          </a:prstGeom>
          <a:solidFill>
            <a:schemeClr val="accent5"/>
          </a:solid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Point of Contact </a:t>
            </a: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 Indicates the creator of the MRP</a:t>
            </a:r>
          </a:p>
        </p:txBody>
      </p:sp>
      <p:pic>
        <p:nvPicPr>
          <p:cNvPr id="20" name="Picture 19">
            <a:extLst>
              <a:ext uri="{FF2B5EF4-FFF2-40B4-BE49-F238E27FC236}">
                <a16:creationId xmlns:a16="http://schemas.microsoft.com/office/drawing/2014/main" id="{48ED0491-1AF0-8DC1-8FEE-16C6D017D0A2}"/>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227204" flipH="1">
            <a:off x="7941320" y="4544466"/>
            <a:ext cx="198467" cy="192711"/>
          </a:xfrm>
          <a:prstGeom prst="rect">
            <a:avLst/>
          </a:prstGeom>
        </p:spPr>
      </p:pic>
      <p:sp>
        <p:nvSpPr>
          <p:cNvPr id="21" name="TextBox 20">
            <a:extLst>
              <a:ext uri="{FF2B5EF4-FFF2-40B4-BE49-F238E27FC236}">
                <a16:creationId xmlns:a16="http://schemas.microsoft.com/office/drawing/2014/main" id="{1B879F33-BC43-9BB8-B225-08D0004AE3C1}"/>
              </a:ext>
            </a:extLst>
          </p:cNvPr>
          <p:cNvSpPr txBox="1"/>
          <p:nvPr/>
        </p:nvSpPr>
        <p:spPr>
          <a:xfrm>
            <a:off x="9107630" y="4790405"/>
            <a:ext cx="1097280" cy="1020217"/>
          </a:xfrm>
          <a:prstGeom prst="rect">
            <a:avLst/>
          </a:prstGeom>
          <a:solidFill>
            <a:schemeClr val="accent5"/>
          </a:solidFill>
          <a:ln>
            <a:noFill/>
          </a:ln>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Total Mission Cost </a:t>
            </a: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Displays total cost associated with the MRP</a:t>
            </a:r>
          </a:p>
        </p:txBody>
      </p:sp>
      <p:pic>
        <p:nvPicPr>
          <p:cNvPr id="22" name="Picture 21">
            <a:extLst>
              <a:ext uri="{FF2B5EF4-FFF2-40B4-BE49-F238E27FC236}">
                <a16:creationId xmlns:a16="http://schemas.microsoft.com/office/drawing/2014/main" id="{EC9D2A0E-D91E-893C-E981-51A4F4CBCFD9}"/>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1227204" flipH="1">
            <a:off x="9232558" y="4546305"/>
            <a:ext cx="198467" cy="192711"/>
          </a:xfrm>
          <a:prstGeom prst="rect">
            <a:avLst/>
          </a:prstGeom>
        </p:spPr>
      </p:pic>
      <p:sp>
        <p:nvSpPr>
          <p:cNvPr id="25" name="Rectangle 24">
            <a:extLst>
              <a:ext uri="{FF2B5EF4-FFF2-40B4-BE49-F238E27FC236}">
                <a16:creationId xmlns:a16="http://schemas.microsoft.com/office/drawing/2014/main" id="{67224D2C-FC65-16FB-9589-177254FBB56A}"/>
              </a:ext>
            </a:extLst>
          </p:cNvPr>
          <p:cNvSpPr/>
          <p:nvPr/>
        </p:nvSpPr>
        <p:spPr>
          <a:xfrm>
            <a:off x="11087289" y="5140171"/>
            <a:ext cx="989960" cy="2335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6" name="Google Shape;512;ge3692cc678_0_1835">
            <a:extLst>
              <a:ext uri="{FF2B5EF4-FFF2-40B4-BE49-F238E27FC236}">
                <a16:creationId xmlns:a16="http://schemas.microsoft.com/office/drawing/2014/main" id="{C4610F26-2992-D533-9155-25189722F0CF}"/>
              </a:ext>
            </a:extLst>
          </p:cNvPr>
          <p:cNvSpPr/>
          <p:nvPr/>
        </p:nvSpPr>
        <p:spPr>
          <a:xfrm>
            <a:off x="10485210" y="5164478"/>
            <a:ext cx="365760" cy="365760"/>
          </a:xfrm>
          <a:prstGeom prst="wedgeEllipseCallout">
            <a:avLst>
              <a:gd name="adj1" fmla="val 110456"/>
              <a:gd name="adj2" fmla="val -3025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D</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5" name="Rectangle 4">
            <a:extLst>
              <a:ext uri="{FF2B5EF4-FFF2-40B4-BE49-F238E27FC236}">
                <a16:creationId xmlns:a16="http://schemas.microsoft.com/office/drawing/2014/main" id="{8F686716-9FCD-CED6-77FD-8628C5C4E0BE}"/>
              </a:ext>
            </a:extLst>
          </p:cNvPr>
          <p:cNvSpPr/>
          <p:nvPr/>
        </p:nvSpPr>
        <p:spPr>
          <a:xfrm>
            <a:off x="3738067" y="3097602"/>
            <a:ext cx="283787" cy="14371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23" name="Google Shape;512;ge3692cc678_0_1835">
            <a:extLst>
              <a:ext uri="{FF2B5EF4-FFF2-40B4-BE49-F238E27FC236}">
                <a16:creationId xmlns:a16="http://schemas.microsoft.com/office/drawing/2014/main" id="{DDFA0FEC-0D58-CB5C-5116-87325083BDAC}"/>
              </a:ext>
            </a:extLst>
          </p:cNvPr>
          <p:cNvSpPr/>
          <p:nvPr/>
        </p:nvSpPr>
        <p:spPr>
          <a:xfrm>
            <a:off x="3456062" y="2564958"/>
            <a:ext cx="365760" cy="365760"/>
          </a:xfrm>
          <a:prstGeom prst="wedgeEllipseCallout">
            <a:avLst>
              <a:gd name="adj1" fmla="val 57565"/>
              <a:gd name="adj2" fmla="val 85293"/>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c</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04453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1751F-C673-DE20-0A35-D9990287F36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3443B2-EBFC-D6E3-FF95-FAC507E9D9EF}"/>
              </a:ext>
            </a:extLst>
          </p:cNvPr>
          <p:cNvPicPr>
            <a:picLocks noChangeAspect="1"/>
          </p:cNvPicPr>
          <p:nvPr/>
        </p:nvPicPr>
        <p:blipFill>
          <a:blip r:embed="rId3"/>
          <a:srcRect t="12500" b="1250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D7CA0EE-CD2D-5EB3-3236-1E6DEB81E77E}"/>
              </a:ext>
            </a:extLst>
          </p:cNvPr>
          <p:cNvSpPr/>
          <p:nvPr/>
        </p:nvSpPr>
        <p:spPr>
          <a:xfrm>
            <a:off x="0" y="0"/>
            <a:ext cx="12192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58464438-D641-561A-C6F7-BD8799EF6F9D}"/>
              </a:ext>
            </a:extLst>
          </p:cNvPr>
          <p:cNvSpPr txBox="1"/>
          <p:nvPr/>
        </p:nvSpPr>
        <p:spPr>
          <a:xfrm>
            <a:off x="2544914" y="1566333"/>
            <a:ext cx="6787539" cy="3730938"/>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900" b="1" i="0" u="none" strike="noStrike" kern="1200" cap="none" spc="0" normalizeH="0" baseline="0" noProof="0">
                <a:ln>
                  <a:noFill/>
                </a:ln>
                <a:solidFill>
                  <a:srgbClr val="FFFFFF"/>
                </a:solidFill>
                <a:effectLst/>
                <a:uLnTx/>
                <a:uFillTx/>
                <a:latin typeface="Arial" panose="020B0604020202020204" pitchFamily="34" charset="0"/>
                <a:ea typeface="Roboto"/>
                <a:cs typeface="Arial" panose="020B0604020202020204" pitchFamily="34" charset="0"/>
              </a:rPr>
              <a:t>Creating an RSA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900" b="1" i="0" u="none" strike="noStrike" kern="1200" cap="none" spc="0" normalizeH="0" baseline="0" noProof="0">
                <a:ln>
                  <a:noFill/>
                </a:ln>
                <a:solidFill>
                  <a:srgbClr val="FFFFFF"/>
                </a:solidFill>
                <a:effectLst/>
                <a:uLnTx/>
                <a:uFillTx/>
                <a:latin typeface="Arial" panose="020B0604020202020204" pitchFamily="34" charset="0"/>
                <a:ea typeface="Roboto"/>
                <a:cs typeface="Arial" panose="020B0604020202020204" pitchFamily="34" charset="0"/>
              </a:rPr>
              <a:t>Mission Ready Packages</a:t>
            </a:r>
            <a:endParaRPr kumimoji="0" lang="en-US" sz="5900" b="0" i="0" u="none" strike="noStrike" kern="1200" cap="none" spc="0" normalizeH="0" baseline="0" noProof="0">
              <a:ln>
                <a:noFill/>
              </a:ln>
              <a:solidFill>
                <a:srgbClr val="FFFFFF"/>
              </a:solidFill>
              <a:effectLst/>
              <a:uLnTx/>
              <a:uFillTx/>
              <a:latin typeface="Arial" panose="020B0604020202020204" pitchFamily="34" charset="0"/>
              <a:ea typeface="Roboto"/>
              <a:cs typeface="Arial" panose="020B0604020202020204" pitchFamily="34" charset="0"/>
            </a:endParaRPr>
          </a:p>
        </p:txBody>
      </p:sp>
      <p:sp>
        <p:nvSpPr>
          <p:cNvPr id="2" name="Rectangle 1">
            <a:extLst>
              <a:ext uri="{FF2B5EF4-FFF2-40B4-BE49-F238E27FC236}">
                <a16:creationId xmlns:a16="http://schemas.microsoft.com/office/drawing/2014/main" id="{40CF6920-D06C-F3B2-7070-38875667074D}"/>
              </a:ext>
            </a:extLst>
          </p:cNvPr>
          <p:cNvSpPr/>
          <p:nvPr/>
        </p:nvSpPr>
        <p:spPr>
          <a:xfrm>
            <a:off x="318792" y="280221"/>
            <a:ext cx="11554417" cy="629755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593222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3471-AF26-361D-2FF5-41AD4002E4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AD1A3-48C9-1F56-64F6-D7957A4FA73B}"/>
              </a:ext>
            </a:extLst>
          </p:cNvPr>
          <p:cNvSpPr>
            <a:spLocks noGrp="1"/>
          </p:cNvSpPr>
          <p:nvPr>
            <p:ph type="title"/>
          </p:nvPr>
        </p:nvSpPr>
        <p:spPr>
          <a:xfrm>
            <a:off x="571500" y="571500"/>
            <a:ext cx="11049000" cy="519880"/>
          </a:xfrm>
        </p:spPr>
        <p:txBody>
          <a:bodyPr/>
          <a:lstStyle/>
          <a:p>
            <a:r>
              <a:rPr lang="en-US">
                <a:latin typeface="Arial" panose="020B0604020202020204" pitchFamily="34" charset="0"/>
                <a:cs typeface="Arial" panose="020B0604020202020204" pitchFamily="34" charset="0"/>
              </a:rPr>
              <a:t>Creating an RSA from MRPs</a:t>
            </a:r>
          </a:p>
        </p:txBody>
      </p:sp>
      <p:sp>
        <p:nvSpPr>
          <p:cNvPr id="3" name="Text Placeholder 2">
            <a:extLst>
              <a:ext uri="{FF2B5EF4-FFF2-40B4-BE49-F238E27FC236}">
                <a16:creationId xmlns:a16="http://schemas.microsoft.com/office/drawing/2014/main" id="{BD3D65BF-D468-D246-AAA8-50B981844341}"/>
              </a:ext>
            </a:extLst>
          </p:cNvPr>
          <p:cNvSpPr>
            <a:spLocks noGrp="1"/>
          </p:cNvSpPr>
          <p:nvPr>
            <p:ph type="body" sz="quarter" idx="14"/>
          </p:nvPr>
        </p:nvSpPr>
        <p:spPr>
          <a:xfrm>
            <a:off x="571498" y="1066800"/>
            <a:ext cx="10033909" cy="457200"/>
          </a:xfrm>
        </p:spPr>
        <p:txBody>
          <a:bodyPr/>
          <a:lstStyle/>
          <a:p>
            <a:r>
              <a:rPr lang="en-US">
                <a:latin typeface="Arial" panose="020B0604020202020204" pitchFamily="34" charset="0"/>
                <a:cs typeface="Arial" panose="020B0604020202020204" pitchFamily="34" charset="0"/>
              </a:rPr>
              <a:t>RSA creation is now easier by using the Mission Ready Package functionality</a:t>
            </a:r>
          </a:p>
        </p:txBody>
      </p:sp>
      <p:sp>
        <p:nvSpPr>
          <p:cNvPr id="4" name="Content Placeholder 3">
            <a:extLst>
              <a:ext uri="{FF2B5EF4-FFF2-40B4-BE49-F238E27FC236}">
                <a16:creationId xmlns:a16="http://schemas.microsoft.com/office/drawing/2014/main" id="{E1B36E38-00F8-BA6D-9AEA-7238F5525B87}"/>
              </a:ext>
            </a:extLst>
          </p:cNvPr>
          <p:cNvSpPr>
            <a:spLocks noGrp="1"/>
          </p:cNvSpPr>
          <p:nvPr>
            <p:ph sz="quarter" idx="13"/>
          </p:nvPr>
        </p:nvSpPr>
        <p:spPr>
          <a:xfrm>
            <a:off x="571498" y="2843408"/>
            <a:ext cx="3286516" cy="1600200"/>
          </a:xfrm>
        </p:spPr>
        <p:txBody>
          <a:bodyPr/>
          <a:lstStyle/>
          <a:p>
            <a:r>
              <a:rPr lang="en-US" sz="1600">
                <a:latin typeface="Arial" panose="020B0604020202020204" pitchFamily="34" charset="0"/>
                <a:cs typeface="Arial" panose="020B0604020202020204" pitchFamily="34" charset="0"/>
              </a:rPr>
              <a:t>When using a Mission Ready Package to create an RSA, users can select which information is brought over to the RSA from an MRP.</a:t>
            </a:r>
          </a:p>
        </p:txBody>
      </p:sp>
      <p:pic>
        <p:nvPicPr>
          <p:cNvPr id="5" name="Picture 4">
            <a:extLst>
              <a:ext uri="{FF2B5EF4-FFF2-40B4-BE49-F238E27FC236}">
                <a16:creationId xmlns:a16="http://schemas.microsoft.com/office/drawing/2014/main" id="{90541DF2-DABA-B63C-7113-9877198BA78C}"/>
              </a:ext>
            </a:extLst>
          </p:cNvPr>
          <p:cNvPicPr>
            <a:picLocks noChangeAspect="1"/>
          </p:cNvPicPr>
          <p:nvPr/>
        </p:nvPicPr>
        <p:blipFill>
          <a:blip r:embed="rId2"/>
          <a:srcRect l="59" t="-397" r="-25" b="3502"/>
          <a:stretch/>
        </p:blipFill>
        <p:spPr>
          <a:xfrm>
            <a:off x="4384110" y="1731723"/>
            <a:ext cx="7260367" cy="4343400"/>
          </a:xfrm>
          <a:prstGeom prst="rect">
            <a:avLst/>
          </a:prstGeom>
          <a:ln>
            <a:solidFill>
              <a:schemeClr val="bg1">
                <a:lumMod val="8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9293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32C75-8BA3-7D65-FC1A-706A166CA69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F5718B-5D4F-2745-FF97-4CEBCDA03A0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800" b="0" i="0" u="none" strike="noStrike" kern="1200" cap="none" spc="0" normalizeH="0" baseline="0" noProof="0" smtClean="0">
                <a:ln>
                  <a:noFill/>
                </a:ln>
                <a:solidFill>
                  <a:srgbClr val="0A285B"/>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0A285B"/>
              </a:solidFill>
              <a:effectLst/>
              <a:uLnTx/>
              <a:uFillTx/>
              <a:latin typeface="Roboto" panose="02000000000000000000" pitchFamily="2" charset="0"/>
              <a:ea typeface="+mn-ea"/>
              <a:cs typeface="+mn-cs"/>
            </a:endParaRPr>
          </a:p>
        </p:txBody>
      </p:sp>
      <p:pic>
        <p:nvPicPr>
          <p:cNvPr id="7" name="Picture 6">
            <a:extLst>
              <a:ext uri="{FF2B5EF4-FFF2-40B4-BE49-F238E27FC236}">
                <a16:creationId xmlns:a16="http://schemas.microsoft.com/office/drawing/2014/main" id="{A27DB8EA-6D29-8D44-D169-2302C1A9BC96}"/>
              </a:ext>
            </a:extLst>
          </p:cNvPr>
          <p:cNvPicPr>
            <a:picLocks noChangeAspect="1"/>
          </p:cNvPicPr>
          <p:nvPr/>
        </p:nvPicPr>
        <p:blipFill>
          <a:blip r:embed="rId2"/>
          <a:stretch>
            <a:fillRect/>
          </a:stretch>
        </p:blipFill>
        <p:spPr>
          <a:xfrm>
            <a:off x="5410479" y="101216"/>
            <a:ext cx="6298235" cy="2860585"/>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8" name="TextBox 1">
            <a:extLst>
              <a:ext uri="{FF2B5EF4-FFF2-40B4-BE49-F238E27FC236}">
                <a16:creationId xmlns:a16="http://schemas.microsoft.com/office/drawing/2014/main" id="{7046B559-B276-2148-40E7-EF6F33539A68}"/>
              </a:ext>
            </a:extLst>
          </p:cNvPr>
          <p:cNvSpPr txBox="1"/>
          <p:nvPr/>
        </p:nvSpPr>
        <p:spPr>
          <a:xfrm>
            <a:off x="296798" y="2252230"/>
            <a:ext cx="4051987" cy="2893100"/>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Missions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from the header bar</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Choose an available Mission by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selecting the Mission hyperlink</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Once the Mission details page is open, 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Apply as Assisting Agency</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Next</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 on the pop-up box if you would like to use a Mission Ready Package when creating your Resource Support Agreement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Choose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the MRP </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you would like to use</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Select </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Next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9" name="Title 2">
            <a:extLst>
              <a:ext uri="{FF2B5EF4-FFF2-40B4-BE49-F238E27FC236}">
                <a16:creationId xmlns:a16="http://schemas.microsoft.com/office/drawing/2014/main" id="{07FFF4C1-2923-4F4F-C128-B49EB5D81F05}"/>
              </a:ext>
            </a:extLst>
          </p:cNvPr>
          <p:cNvSpPr txBox="1">
            <a:spLocks/>
          </p:cNvSpPr>
          <p:nvPr/>
        </p:nvSpPr>
        <p:spPr>
          <a:xfrm>
            <a:off x="296799" y="306169"/>
            <a:ext cx="4747744" cy="79869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Create an RSA from an Existing Mission Ready Package (1 / 2)</a:t>
            </a:r>
          </a:p>
        </p:txBody>
      </p:sp>
      <p:sp>
        <p:nvSpPr>
          <p:cNvPr id="10" name="TextBox 9">
            <a:extLst>
              <a:ext uri="{FF2B5EF4-FFF2-40B4-BE49-F238E27FC236}">
                <a16:creationId xmlns:a16="http://schemas.microsoft.com/office/drawing/2014/main" id="{35175232-7872-10D7-7DEC-F2A031ECF069}"/>
              </a:ext>
            </a:extLst>
          </p:cNvPr>
          <p:cNvSpPr txBox="1"/>
          <p:nvPr/>
        </p:nvSpPr>
        <p:spPr>
          <a:xfrm>
            <a:off x="296798" y="986049"/>
            <a:ext cx="3782833" cy="830997"/>
          </a:xfrm>
          <a:prstGeom prst="rect">
            <a:avLst/>
          </a:prstGeom>
          <a:noFill/>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12121"/>
                </a:solidFill>
                <a:effectLst/>
                <a:uLnTx/>
                <a:uFillTx/>
                <a:latin typeface="Arial" panose="020B0604020202020204" pitchFamily="34" charset="0"/>
                <a:ea typeface="Roboto" panose="02000000000000000000" pitchFamily="2" charset="0"/>
                <a:cs typeface="Arial" panose="020B0604020202020204" pitchFamily="34" charset="0"/>
              </a:rPr>
              <a:t>Follow this process to create an RSA from an existing Mission Ready Package in DEMES.</a:t>
            </a:r>
          </a:p>
        </p:txBody>
      </p:sp>
      <p:sp>
        <p:nvSpPr>
          <p:cNvPr id="11" name="Rectangle 10">
            <a:extLst>
              <a:ext uri="{FF2B5EF4-FFF2-40B4-BE49-F238E27FC236}">
                <a16:creationId xmlns:a16="http://schemas.microsoft.com/office/drawing/2014/main" id="{186FE755-132F-5692-ACF8-CF8D1ECEAAE3}"/>
              </a:ext>
            </a:extLst>
          </p:cNvPr>
          <p:cNvSpPr>
            <a:spLocks/>
          </p:cNvSpPr>
          <p:nvPr/>
        </p:nvSpPr>
        <p:spPr>
          <a:xfrm>
            <a:off x="7575029" y="179241"/>
            <a:ext cx="472017" cy="174055"/>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2" name="Google Shape;512;ge3692cc678_0_1835">
            <a:extLst>
              <a:ext uri="{FF2B5EF4-FFF2-40B4-BE49-F238E27FC236}">
                <a16:creationId xmlns:a16="http://schemas.microsoft.com/office/drawing/2014/main" id="{F7EE04E4-3CC8-8E71-D11E-50FD841CD207}"/>
              </a:ext>
            </a:extLst>
          </p:cNvPr>
          <p:cNvSpPr/>
          <p:nvPr/>
        </p:nvSpPr>
        <p:spPr>
          <a:xfrm>
            <a:off x="6994225" y="333395"/>
            <a:ext cx="365760" cy="365760"/>
          </a:xfrm>
          <a:prstGeom prst="wedgeEllipseCallout">
            <a:avLst>
              <a:gd name="adj1" fmla="val 97692"/>
              <a:gd name="adj2" fmla="val -64092"/>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pic>
        <p:nvPicPr>
          <p:cNvPr id="15" name="Picture 14">
            <a:extLst>
              <a:ext uri="{FF2B5EF4-FFF2-40B4-BE49-F238E27FC236}">
                <a16:creationId xmlns:a16="http://schemas.microsoft.com/office/drawing/2014/main" id="{A8C6EB98-F07F-6DA6-FD3F-E0D3FEDEB564}"/>
              </a:ext>
            </a:extLst>
          </p:cNvPr>
          <p:cNvPicPr>
            <a:picLocks noChangeAspect="1"/>
          </p:cNvPicPr>
          <p:nvPr/>
        </p:nvPicPr>
        <p:blipFill>
          <a:blip r:embed="rId3"/>
          <a:srcRect t="7358" b="41415"/>
          <a:stretch/>
        </p:blipFill>
        <p:spPr>
          <a:xfrm>
            <a:off x="5692474" y="2020931"/>
            <a:ext cx="6202728" cy="1935213"/>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9" name="Picture 18">
            <a:extLst>
              <a:ext uri="{FF2B5EF4-FFF2-40B4-BE49-F238E27FC236}">
                <a16:creationId xmlns:a16="http://schemas.microsoft.com/office/drawing/2014/main" id="{3E8F3B50-4B55-ED15-DE33-558FAB83E251}"/>
              </a:ext>
            </a:extLst>
          </p:cNvPr>
          <p:cNvPicPr>
            <a:picLocks noChangeAspect="1"/>
          </p:cNvPicPr>
          <p:nvPr/>
        </p:nvPicPr>
        <p:blipFill>
          <a:blip r:embed="rId4"/>
          <a:srcRect l="8849" t="27771" r="9968" b="34903"/>
          <a:stretch/>
        </p:blipFill>
        <p:spPr>
          <a:xfrm>
            <a:off x="6832244" y="2847736"/>
            <a:ext cx="5246630" cy="1549907"/>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5B21F1E7-BA3D-770D-165C-6FF58DB6150C}"/>
              </a:ext>
            </a:extLst>
          </p:cNvPr>
          <p:cNvPicPr>
            <a:picLocks noChangeAspect="1"/>
          </p:cNvPicPr>
          <p:nvPr/>
        </p:nvPicPr>
        <p:blipFill>
          <a:blip r:embed="rId5"/>
          <a:srcRect l="10984" t="8240" r="10369" b="15631"/>
          <a:stretch/>
        </p:blipFill>
        <p:spPr>
          <a:xfrm>
            <a:off x="5442668" y="4060364"/>
            <a:ext cx="4464177" cy="2667073"/>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24" name="Rectangle 23">
            <a:extLst>
              <a:ext uri="{FF2B5EF4-FFF2-40B4-BE49-F238E27FC236}">
                <a16:creationId xmlns:a16="http://schemas.microsoft.com/office/drawing/2014/main" id="{9005F5AD-90E8-47B8-27CA-A55D492BF7A9}"/>
              </a:ext>
            </a:extLst>
          </p:cNvPr>
          <p:cNvSpPr>
            <a:spLocks/>
          </p:cNvSpPr>
          <p:nvPr/>
        </p:nvSpPr>
        <p:spPr>
          <a:xfrm>
            <a:off x="10714994" y="2175524"/>
            <a:ext cx="918716" cy="15040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5" name="Google Shape;512;ge3692cc678_0_1835">
            <a:extLst>
              <a:ext uri="{FF2B5EF4-FFF2-40B4-BE49-F238E27FC236}">
                <a16:creationId xmlns:a16="http://schemas.microsoft.com/office/drawing/2014/main" id="{862E699F-376E-28D7-1F58-5E19FE4ED8D7}"/>
              </a:ext>
            </a:extLst>
          </p:cNvPr>
          <p:cNvSpPr/>
          <p:nvPr/>
        </p:nvSpPr>
        <p:spPr>
          <a:xfrm>
            <a:off x="10098962" y="1970327"/>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6" name="Rectangle 25">
            <a:extLst>
              <a:ext uri="{FF2B5EF4-FFF2-40B4-BE49-F238E27FC236}">
                <a16:creationId xmlns:a16="http://schemas.microsoft.com/office/drawing/2014/main" id="{F367D765-375A-E90A-A437-4EB0F0F58DA5}"/>
              </a:ext>
            </a:extLst>
          </p:cNvPr>
          <p:cNvSpPr>
            <a:spLocks/>
          </p:cNvSpPr>
          <p:nvPr/>
        </p:nvSpPr>
        <p:spPr>
          <a:xfrm>
            <a:off x="11609710" y="4092262"/>
            <a:ext cx="441454" cy="21988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7" name="Google Shape;512;ge3692cc678_0_1835">
            <a:extLst>
              <a:ext uri="{FF2B5EF4-FFF2-40B4-BE49-F238E27FC236}">
                <a16:creationId xmlns:a16="http://schemas.microsoft.com/office/drawing/2014/main" id="{3140580D-06F1-B077-80CF-25E3A67C1C83}"/>
              </a:ext>
            </a:extLst>
          </p:cNvPr>
          <p:cNvSpPr/>
          <p:nvPr/>
        </p:nvSpPr>
        <p:spPr>
          <a:xfrm>
            <a:off x="10991472" y="3668408"/>
            <a:ext cx="365760" cy="365760"/>
          </a:xfrm>
          <a:prstGeom prst="wedgeEllipseCallout">
            <a:avLst>
              <a:gd name="adj1" fmla="val 107817"/>
              <a:gd name="adj2" fmla="val 4997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8" name="Rectangle 27">
            <a:extLst>
              <a:ext uri="{FF2B5EF4-FFF2-40B4-BE49-F238E27FC236}">
                <a16:creationId xmlns:a16="http://schemas.microsoft.com/office/drawing/2014/main" id="{FD537575-C152-D5B3-4032-D58E11272604}"/>
              </a:ext>
            </a:extLst>
          </p:cNvPr>
          <p:cNvSpPr>
            <a:spLocks/>
          </p:cNvSpPr>
          <p:nvPr/>
        </p:nvSpPr>
        <p:spPr>
          <a:xfrm>
            <a:off x="9455559" y="6452614"/>
            <a:ext cx="441454" cy="21988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9" name="Google Shape;512;ge3692cc678_0_1835">
            <a:extLst>
              <a:ext uri="{FF2B5EF4-FFF2-40B4-BE49-F238E27FC236}">
                <a16:creationId xmlns:a16="http://schemas.microsoft.com/office/drawing/2014/main" id="{0D2DFF5D-19ED-25CE-25B9-1D3BD2B5DC33}"/>
              </a:ext>
            </a:extLst>
          </p:cNvPr>
          <p:cNvSpPr/>
          <p:nvPr/>
        </p:nvSpPr>
        <p:spPr>
          <a:xfrm>
            <a:off x="5438335" y="4479350"/>
            <a:ext cx="365760" cy="365760"/>
          </a:xfrm>
          <a:prstGeom prst="wedgeEllipseCallout">
            <a:avLst>
              <a:gd name="adj1" fmla="val 107817"/>
              <a:gd name="adj2" fmla="val 4997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2" name="Google Shape;512;ge3692cc678_0_1835">
            <a:extLst>
              <a:ext uri="{FF2B5EF4-FFF2-40B4-BE49-F238E27FC236}">
                <a16:creationId xmlns:a16="http://schemas.microsoft.com/office/drawing/2014/main" id="{DC0D6782-FD6E-3A76-3EB4-87AB81406D35}"/>
              </a:ext>
            </a:extLst>
          </p:cNvPr>
          <p:cNvSpPr/>
          <p:nvPr/>
        </p:nvSpPr>
        <p:spPr>
          <a:xfrm>
            <a:off x="5255455" y="1157455"/>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 name="Rectangle 2">
            <a:extLst>
              <a:ext uri="{FF2B5EF4-FFF2-40B4-BE49-F238E27FC236}">
                <a16:creationId xmlns:a16="http://schemas.microsoft.com/office/drawing/2014/main" id="{331018E1-6348-AC03-F6D9-7DA875D4B134}"/>
              </a:ext>
            </a:extLst>
          </p:cNvPr>
          <p:cNvSpPr>
            <a:spLocks/>
          </p:cNvSpPr>
          <p:nvPr/>
        </p:nvSpPr>
        <p:spPr>
          <a:xfrm>
            <a:off x="5859991" y="1157455"/>
            <a:ext cx="822917" cy="72735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6" name="Rectangle 5">
            <a:extLst>
              <a:ext uri="{FF2B5EF4-FFF2-40B4-BE49-F238E27FC236}">
                <a16:creationId xmlns:a16="http://schemas.microsoft.com/office/drawing/2014/main" id="{1C434720-6CC1-61AA-AF65-DD731DF197EF}"/>
              </a:ext>
            </a:extLst>
          </p:cNvPr>
          <p:cNvSpPr>
            <a:spLocks/>
          </p:cNvSpPr>
          <p:nvPr/>
        </p:nvSpPr>
        <p:spPr>
          <a:xfrm>
            <a:off x="5612194" y="4962660"/>
            <a:ext cx="719813" cy="1489954"/>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13" name="Google Shape;512;ge3692cc678_0_1835">
            <a:extLst>
              <a:ext uri="{FF2B5EF4-FFF2-40B4-BE49-F238E27FC236}">
                <a16:creationId xmlns:a16="http://schemas.microsoft.com/office/drawing/2014/main" id="{4A3F3E31-9C3A-3A1B-9048-13BA9719E55D}"/>
              </a:ext>
            </a:extLst>
          </p:cNvPr>
          <p:cNvSpPr/>
          <p:nvPr/>
        </p:nvSpPr>
        <p:spPr>
          <a:xfrm>
            <a:off x="8902346" y="6016446"/>
            <a:ext cx="365760" cy="365760"/>
          </a:xfrm>
          <a:prstGeom prst="wedgeEllipseCallout">
            <a:avLst>
              <a:gd name="adj1" fmla="val 107817"/>
              <a:gd name="adj2" fmla="val 49976"/>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6</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2664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87BF-D25E-BD11-E3EB-E7B3133F7C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E1F3EA-766B-910E-B13A-776EBB94AEA4}"/>
              </a:ext>
            </a:extLst>
          </p:cNvPr>
          <p:cNvSpPr>
            <a:spLocks noGrp="1"/>
          </p:cNvSpPr>
          <p:nvPr>
            <p:ph type="title"/>
          </p:nvPr>
        </p:nvSpPr>
        <p:spPr/>
        <p:txBody>
          <a:bodyPr/>
          <a:lstStyle/>
          <a:p>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Receive Error Message with Inactive Resources</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4FA0C19-4F48-396C-5E8C-E546F2B340C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800" b="0" i="0" u="none" strike="noStrike" kern="1200" cap="none" spc="0" normalizeH="0" baseline="0" noProof="0" smtClean="0">
                <a:ln>
                  <a:noFill/>
                </a:ln>
                <a:solidFill>
                  <a:srgbClr val="0A285B"/>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srgbClr val="0A285B"/>
              </a:solidFill>
              <a:effectLst/>
              <a:uLnTx/>
              <a:uFillTx/>
              <a:latin typeface="Roboto" panose="02000000000000000000" pitchFamily="2" charset="0"/>
              <a:ea typeface="+mn-ea"/>
              <a:cs typeface="+mn-cs"/>
            </a:endParaRPr>
          </a:p>
        </p:txBody>
      </p:sp>
      <p:sp>
        <p:nvSpPr>
          <p:cNvPr id="5" name="Title 2">
            <a:extLst>
              <a:ext uri="{FF2B5EF4-FFF2-40B4-BE49-F238E27FC236}">
                <a16:creationId xmlns:a16="http://schemas.microsoft.com/office/drawing/2014/main" id="{A638B5DD-1CC3-B88C-C7AD-5ED8397D654E}"/>
              </a:ext>
            </a:extLst>
          </p:cNvPr>
          <p:cNvSpPr txBox="1">
            <a:spLocks/>
          </p:cNvSpPr>
          <p:nvPr/>
        </p:nvSpPr>
        <p:spPr>
          <a:xfrm>
            <a:off x="321110" y="306169"/>
            <a:ext cx="4051987" cy="79869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1" name="Picture 10">
            <a:extLst>
              <a:ext uri="{FF2B5EF4-FFF2-40B4-BE49-F238E27FC236}">
                <a16:creationId xmlns:a16="http://schemas.microsoft.com/office/drawing/2014/main" id="{5743D248-9713-A8F3-8D4C-FF84B158D8BE}"/>
              </a:ext>
            </a:extLst>
          </p:cNvPr>
          <p:cNvPicPr>
            <a:picLocks noChangeAspect="1"/>
          </p:cNvPicPr>
          <p:nvPr/>
        </p:nvPicPr>
        <p:blipFill>
          <a:blip r:embed="rId2"/>
          <a:stretch>
            <a:fillRect/>
          </a:stretch>
        </p:blipFill>
        <p:spPr>
          <a:xfrm>
            <a:off x="4560964" y="1827433"/>
            <a:ext cx="6716637" cy="426873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0" name="Text Placeholder 2">
            <a:extLst>
              <a:ext uri="{FF2B5EF4-FFF2-40B4-BE49-F238E27FC236}">
                <a16:creationId xmlns:a16="http://schemas.microsoft.com/office/drawing/2014/main" id="{FE0DBCDE-86C8-D21E-1654-7B4CADCAC0B2}"/>
              </a:ext>
            </a:extLst>
          </p:cNvPr>
          <p:cNvSpPr txBox="1">
            <a:spLocks/>
          </p:cNvSpPr>
          <p:nvPr/>
        </p:nvSpPr>
        <p:spPr>
          <a:xfrm>
            <a:off x="571498" y="1066801"/>
            <a:ext cx="10033909" cy="457200"/>
          </a:xfrm>
          <a:prstGeom prst="rect">
            <a:avLst/>
          </a:prstGeom>
        </p:spPr>
        <p:txBody>
          <a:bodyPr/>
          <a:lstStyle>
            <a:lvl1pPr marL="227013" indent="-227013" algn="l" defTabSz="914400" rtl="0" eaLnBrk="1" latinLnBrk="0" hangingPunct="1">
              <a:lnSpc>
                <a:spcPct val="110000"/>
              </a:lnSpc>
              <a:spcBef>
                <a:spcPts val="0"/>
              </a:spcBef>
              <a:spcAft>
                <a:spcPts val="1000"/>
              </a:spcAft>
              <a:buFont typeface="Avenir Next LT Pro" panose="020B0504020202020204" pitchFamily="34" charset="0"/>
              <a:buChar char="•"/>
              <a:defRPr sz="1400" kern="1200">
                <a:solidFill>
                  <a:schemeClr val="tx1"/>
                </a:solidFill>
                <a:latin typeface="+mn-lt"/>
                <a:ea typeface="+mn-ea"/>
                <a:cs typeface="+mn-cs"/>
              </a:defRPr>
            </a:lvl1pPr>
            <a:lvl2pPr marL="460375" indent="-233363" algn="l" defTabSz="914400" rtl="0" eaLnBrk="1" latinLnBrk="0" hangingPunct="1">
              <a:lnSpc>
                <a:spcPct val="110000"/>
              </a:lnSpc>
              <a:spcBef>
                <a:spcPts val="0"/>
              </a:spcBef>
              <a:spcAft>
                <a:spcPts val="600"/>
              </a:spcAft>
              <a:buFont typeface="Avenir Next LT Pro" panose="020B0504020202020204" pitchFamily="34" charset="0"/>
              <a:buChar char="−"/>
              <a:defRPr sz="1200" kern="1200">
                <a:solidFill>
                  <a:schemeClr val="tx1"/>
                </a:solidFill>
                <a:latin typeface="+mn-lt"/>
                <a:ea typeface="+mn-ea"/>
                <a:cs typeface="+mn-cs"/>
              </a:defRPr>
            </a:lvl2pPr>
            <a:lvl3pPr marL="625475" indent="-16510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3pPr>
            <a:lvl4pPr marL="798513" indent="-173038"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4pPr>
            <a:lvl5pPr marL="969963" indent="-17145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Tx/>
              <a:buSzTx/>
              <a:buFont typeface="Avenir Next LT Pro" panose="020B05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An error message will appear when trying to attach a Mission Ready Package that does not have resources attached to it.</a:t>
            </a:r>
          </a:p>
        </p:txBody>
      </p:sp>
      <p:sp>
        <p:nvSpPr>
          <p:cNvPr id="12" name="Content Placeholder 3">
            <a:extLst>
              <a:ext uri="{FF2B5EF4-FFF2-40B4-BE49-F238E27FC236}">
                <a16:creationId xmlns:a16="http://schemas.microsoft.com/office/drawing/2014/main" id="{C9F743B1-3186-F848-EF51-5D274AB09009}"/>
              </a:ext>
            </a:extLst>
          </p:cNvPr>
          <p:cNvSpPr txBox="1">
            <a:spLocks/>
          </p:cNvSpPr>
          <p:nvPr/>
        </p:nvSpPr>
        <p:spPr>
          <a:xfrm>
            <a:off x="467114" y="2463530"/>
            <a:ext cx="3385660" cy="2379306"/>
          </a:xfrm>
          <a:prstGeom prst="rect">
            <a:avLst/>
          </a:prstGeom>
        </p:spPr>
        <p:txBody>
          <a:bodyPr/>
          <a:lstStyle>
            <a:lvl1pPr marL="227013" indent="-227013" algn="l" defTabSz="914400" rtl="0" eaLnBrk="1" latinLnBrk="0" hangingPunct="1">
              <a:lnSpc>
                <a:spcPct val="110000"/>
              </a:lnSpc>
              <a:spcBef>
                <a:spcPts val="0"/>
              </a:spcBef>
              <a:spcAft>
                <a:spcPts val="1000"/>
              </a:spcAft>
              <a:buFont typeface="Avenir Next LT Pro" panose="020B0504020202020204" pitchFamily="34" charset="0"/>
              <a:buChar char="•"/>
              <a:defRPr sz="1400" kern="1200">
                <a:solidFill>
                  <a:schemeClr val="tx1"/>
                </a:solidFill>
                <a:latin typeface="+mn-lt"/>
                <a:ea typeface="+mn-ea"/>
                <a:cs typeface="+mn-cs"/>
              </a:defRPr>
            </a:lvl1pPr>
            <a:lvl2pPr marL="460375" indent="-233363" algn="l" defTabSz="914400" rtl="0" eaLnBrk="1" latinLnBrk="0" hangingPunct="1">
              <a:lnSpc>
                <a:spcPct val="110000"/>
              </a:lnSpc>
              <a:spcBef>
                <a:spcPts val="0"/>
              </a:spcBef>
              <a:spcAft>
                <a:spcPts val="600"/>
              </a:spcAft>
              <a:buFont typeface="Avenir Next LT Pro" panose="020B0504020202020204" pitchFamily="34" charset="0"/>
              <a:buChar char="−"/>
              <a:defRPr sz="1200" kern="1200">
                <a:solidFill>
                  <a:schemeClr val="tx1"/>
                </a:solidFill>
                <a:latin typeface="+mn-lt"/>
                <a:ea typeface="+mn-ea"/>
                <a:cs typeface="+mn-cs"/>
              </a:defRPr>
            </a:lvl2pPr>
            <a:lvl3pPr marL="625475" indent="-16510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3pPr>
            <a:lvl4pPr marL="798513" indent="-173038"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4pPr>
            <a:lvl5pPr marL="969963" indent="-171450" algn="l" defTabSz="914400" rtl="0" eaLnBrk="1" latinLnBrk="0" hangingPunct="1">
              <a:lnSpc>
                <a:spcPct val="110000"/>
              </a:lnSpc>
              <a:spcBef>
                <a:spcPts val="0"/>
              </a:spcBef>
              <a:spcAft>
                <a:spcPts val="600"/>
              </a:spcAft>
              <a:buFont typeface="Avenir Next LT Pro" panose="020B05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000"/>
              </a:spcAft>
              <a:buClrTx/>
              <a:buSzTx/>
              <a:buFont typeface="Avenir Next LT Pro" panose="020B05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If a Mutual Aid Partner tries to select a Mission Ready Package that does not have any associated resources, the system will prompt the user to either add items to the MRP or select a different MRP that already has items included.</a:t>
            </a:r>
          </a:p>
        </p:txBody>
      </p:sp>
    </p:spTree>
    <p:extLst>
      <p:ext uri="{BB962C8B-B14F-4D97-AF65-F5344CB8AC3E}">
        <p14:creationId xmlns:p14="http://schemas.microsoft.com/office/powerpoint/2010/main" val="2735705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A8142-4E38-DC08-F498-D8F42D6B11B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06F8230-5EFA-6753-814C-F0245A0A459B}"/>
              </a:ext>
            </a:extLst>
          </p:cNvPr>
          <p:cNvPicPr>
            <a:picLocks noChangeAspect="1"/>
          </p:cNvPicPr>
          <p:nvPr/>
        </p:nvPicPr>
        <p:blipFill>
          <a:blip r:embed="rId3"/>
          <a:srcRect t="12500" b="1250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782C839-F9BF-3955-E7BB-C5F0BB6BCDD9}"/>
              </a:ext>
            </a:extLst>
          </p:cNvPr>
          <p:cNvSpPr/>
          <p:nvPr/>
        </p:nvSpPr>
        <p:spPr>
          <a:xfrm>
            <a:off x="0" y="0"/>
            <a:ext cx="12192000" cy="6858000"/>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4FF0C40D-44E1-92F8-FBDC-AD7FAE6B28BC}"/>
              </a:ext>
            </a:extLst>
          </p:cNvPr>
          <p:cNvSpPr txBox="1"/>
          <p:nvPr/>
        </p:nvSpPr>
        <p:spPr>
          <a:xfrm>
            <a:off x="3220319" y="1490133"/>
            <a:ext cx="5922811" cy="3730938"/>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Arial" panose="020B0604020202020204" pitchFamily="34" charset="0"/>
                <a:ea typeface="Roboto"/>
                <a:cs typeface="Arial" panose="020B0604020202020204" pitchFamily="34" charset="0"/>
              </a:rPr>
              <a:t>View and Upload Attachments to a Claim</a:t>
            </a:r>
            <a:endParaRPr kumimoji="0" lang="en-US" sz="6000" b="0" i="0" u="none" strike="noStrike" kern="1200" cap="none" spc="0" normalizeH="0" baseline="0" noProof="0">
              <a:ln>
                <a:noFill/>
              </a:ln>
              <a:solidFill>
                <a:srgbClr val="FFFFFF"/>
              </a:solidFill>
              <a:effectLst/>
              <a:uLnTx/>
              <a:uFillTx/>
              <a:latin typeface="Arial" panose="020B0604020202020204" pitchFamily="34" charset="0"/>
              <a:ea typeface="Roboto"/>
              <a:cs typeface="Arial" panose="020B0604020202020204" pitchFamily="34" charset="0"/>
            </a:endParaRPr>
          </a:p>
        </p:txBody>
      </p:sp>
      <p:sp>
        <p:nvSpPr>
          <p:cNvPr id="2" name="Rectangle 1">
            <a:extLst>
              <a:ext uri="{FF2B5EF4-FFF2-40B4-BE49-F238E27FC236}">
                <a16:creationId xmlns:a16="http://schemas.microsoft.com/office/drawing/2014/main" id="{702EAF4A-8FE2-8A59-CF90-C538B46CA3EF}"/>
              </a:ext>
            </a:extLst>
          </p:cNvPr>
          <p:cNvSpPr/>
          <p:nvPr/>
        </p:nvSpPr>
        <p:spPr>
          <a:xfrm>
            <a:off x="318792" y="280221"/>
            <a:ext cx="11554417" cy="629755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100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venir Next LT Pro"/>
              <a:ea typeface="+mn-ea"/>
              <a:cs typeface="+mn-cs"/>
            </a:endParaRPr>
          </a:p>
        </p:txBody>
      </p:sp>
    </p:spTree>
    <p:extLst>
      <p:ext uri="{BB962C8B-B14F-4D97-AF65-F5344CB8AC3E}">
        <p14:creationId xmlns:p14="http://schemas.microsoft.com/office/powerpoint/2010/main" val="1948613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B8240-42EF-6B7F-0374-6C8E73A82EB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7F42D9-A067-47C8-04F1-38A824FEC90A}"/>
              </a:ext>
              <a:ext uri="{C183D7F6-B498-43B3-948B-1728B52AA6E4}">
                <adec:decorative xmlns:adec="http://schemas.microsoft.com/office/drawing/2017/decorative" val="1"/>
              </a:ext>
            </a:extLst>
          </p:cNvPr>
          <p:cNvSpPr>
            <a:spLocks noGrp="1"/>
          </p:cNvSpPr>
          <p:nvPr>
            <p:ph type="sldNum" sz="quarter" idx="12"/>
          </p:nvPr>
        </p:nvSpPr>
        <p:spPr/>
        <p:txBody>
          <a:bodyPr/>
          <a:lstStyle/>
          <a:p>
            <a:fld id="{B2643E34-DC33-45ED-8E33-EC0D5991E9A4}" type="slidenum">
              <a:rPr lang="en-US" noProof="0" smtClean="0"/>
              <a:pPr/>
              <a:t>36</a:t>
            </a:fld>
            <a:endParaRPr lang="en-US" noProof="0"/>
          </a:p>
        </p:txBody>
      </p:sp>
      <p:sp>
        <p:nvSpPr>
          <p:cNvPr id="14" name="Title 13">
            <a:extLst>
              <a:ext uri="{FF2B5EF4-FFF2-40B4-BE49-F238E27FC236}">
                <a16:creationId xmlns:a16="http://schemas.microsoft.com/office/drawing/2014/main" id="{C0EE2447-2F73-3D50-772C-FF3AF7F9495B}"/>
              </a:ext>
            </a:extLst>
          </p:cNvPr>
          <p:cNvSpPr>
            <a:spLocks noGrp="1"/>
          </p:cNvSpPr>
          <p:nvPr>
            <p:ph type="title"/>
          </p:nvPr>
        </p:nvSpPr>
        <p:spPr/>
        <p:txBody>
          <a:bodyPr/>
          <a:lstStyle/>
          <a:p>
            <a:r>
              <a:rPr lang="en-US">
                <a:solidFill>
                  <a:schemeClr val="bg1"/>
                </a:solidFill>
                <a:latin typeface="Arial" panose="020B0604020202020204" pitchFamily="34" charset="0"/>
                <a:cs typeface="Arial" panose="020B0604020202020204" pitchFamily="34" charset="0"/>
              </a:rPr>
              <a:t>View and Upload </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Attachments to a Claim</a:t>
            </a:r>
          </a:p>
        </p:txBody>
      </p:sp>
      <p:sp>
        <p:nvSpPr>
          <p:cNvPr id="17" name="Text Placeholder 16">
            <a:extLst>
              <a:ext uri="{FF2B5EF4-FFF2-40B4-BE49-F238E27FC236}">
                <a16:creationId xmlns:a16="http://schemas.microsoft.com/office/drawing/2014/main" id="{0CB5CBCA-D314-5270-80E7-FC04C85657A0}"/>
              </a:ext>
            </a:extLst>
          </p:cNvPr>
          <p:cNvSpPr>
            <a:spLocks noGrp="1"/>
          </p:cNvSpPr>
          <p:nvPr>
            <p:ph type="body" sz="half" idx="13"/>
          </p:nvPr>
        </p:nvSpPr>
        <p:spPr>
          <a:xfrm>
            <a:off x="196180" y="1202764"/>
            <a:ext cx="4365659" cy="521525"/>
          </a:xfrm>
        </p:spPr>
        <p:txBody>
          <a:bodyPr/>
          <a:lstStyle/>
          <a:p>
            <a:pPr>
              <a:lnSpc>
                <a:spcPct val="100000"/>
              </a:lnSpc>
            </a:pPr>
            <a:r>
              <a:rPr lang="en-US">
                <a:latin typeface="Arial" panose="020B0604020202020204" pitchFamily="34" charset="0"/>
                <a:cs typeface="Arial" panose="020B0604020202020204" pitchFamily="34" charset="0"/>
              </a:rPr>
              <a:t>Users can view attachments associated with a claim and upload new ones</a:t>
            </a:r>
          </a:p>
        </p:txBody>
      </p:sp>
      <p:pic>
        <p:nvPicPr>
          <p:cNvPr id="19" name="Picture 18">
            <a:extLst>
              <a:ext uri="{FF2B5EF4-FFF2-40B4-BE49-F238E27FC236}">
                <a16:creationId xmlns:a16="http://schemas.microsoft.com/office/drawing/2014/main" id="{E6BFA8B2-CC86-2B45-4439-3807D6FB61D4}"/>
              </a:ext>
            </a:extLst>
          </p:cNvPr>
          <p:cNvPicPr>
            <a:picLocks noChangeAspect="1"/>
          </p:cNvPicPr>
          <p:nvPr/>
        </p:nvPicPr>
        <p:blipFill>
          <a:blip r:embed="rId3"/>
          <a:srcRect l="11605" r="10961" b="50000"/>
          <a:stretch/>
        </p:blipFill>
        <p:spPr>
          <a:xfrm>
            <a:off x="5442081" y="810315"/>
            <a:ext cx="6061166" cy="1040680"/>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B039A0EB-C552-EA8F-B810-794D7CB5781A}"/>
              </a:ext>
            </a:extLst>
          </p:cNvPr>
          <p:cNvPicPr>
            <a:picLocks noChangeAspect="1"/>
          </p:cNvPicPr>
          <p:nvPr/>
        </p:nvPicPr>
        <p:blipFill>
          <a:blip r:embed="rId4"/>
          <a:srcRect l="1611" r="1125"/>
          <a:stretch/>
        </p:blipFill>
        <p:spPr>
          <a:xfrm>
            <a:off x="5442541" y="2095485"/>
            <a:ext cx="5564777" cy="318365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26" name="Rectangle 25">
            <a:extLst>
              <a:ext uri="{FF2B5EF4-FFF2-40B4-BE49-F238E27FC236}">
                <a16:creationId xmlns:a16="http://schemas.microsoft.com/office/drawing/2014/main" id="{5E3F54B6-0DF7-4F82-623E-0758A100CCC3}"/>
              </a:ext>
            </a:extLst>
          </p:cNvPr>
          <p:cNvSpPr>
            <a:spLocks/>
          </p:cNvSpPr>
          <p:nvPr/>
        </p:nvSpPr>
        <p:spPr>
          <a:xfrm>
            <a:off x="8429119" y="873004"/>
            <a:ext cx="812074" cy="92608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10564954-B904-E734-693E-A2B962E56CBB}"/>
              </a:ext>
            </a:extLst>
          </p:cNvPr>
          <p:cNvSpPr>
            <a:spLocks/>
          </p:cNvSpPr>
          <p:nvPr/>
        </p:nvSpPr>
        <p:spPr>
          <a:xfrm>
            <a:off x="5465436" y="3631027"/>
            <a:ext cx="5564777" cy="136574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03EE91A4-E94A-FFF7-595B-4CEE878A2159}"/>
              </a:ext>
            </a:extLst>
          </p:cNvPr>
          <p:cNvSpPr>
            <a:spLocks/>
          </p:cNvSpPr>
          <p:nvPr/>
        </p:nvSpPr>
        <p:spPr>
          <a:xfrm>
            <a:off x="6110063" y="3084007"/>
            <a:ext cx="374469" cy="29715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Google Shape;512;ge3692cc678_0_1835">
            <a:extLst>
              <a:ext uri="{FF2B5EF4-FFF2-40B4-BE49-F238E27FC236}">
                <a16:creationId xmlns:a16="http://schemas.microsoft.com/office/drawing/2014/main" id="{47F4B8FD-C5C4-EA62-26DB-8B4EB5A2E4B1}"/>
              </a:ext>
            </a:extLst>
          </p:cNvPr>
          <p:cNvSpPr/>
          <p:nvPr/>
        </p:nvSpPr>
        <p:spPr>
          <a:xfrm>
            <a:off x="7800549" y="1044148"/>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1" name="Google Shape;512;ge3692cc678_0_1835">
            <a:extLst>
              <a:ext uri="{FF2B5EF4-FFF2-40B4-BE49-F238E27FC236}">
                <a16:creationId xmlns:a16="http://schemas.microsoft.com/office/drawing/2014/main" id="{5E336FF4-662B-7313-8518-F198B83F1F5B}"/>
              </a:ext>
            </a:extLst>
          </p:cNvPr>
          <p:cNvSpPr/>
          <p:nvPr/>
        </p:nvSpPr>
        <p:spPr>
          <a:xfrm>
            <a:off x="5308490" y="3241243"/>
            <a:ext cx="365760" cy="365760"/>
          </a:xfrm>
          <a:prstGeom prst="wedgeEllipseCallout">
            <a:avLst>
              <a:gd name="adj1" fmla="val 63327"/>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0" name="Google Shape;512;ge3692cc678_0_1835">
            <a:extLst>
              <a:ext uri="{FF2B5EF4-FFF2-40B4-BE49-F238E27FC236}">
                <a16:creationId xmlns:a16="http://schemas.microsoft.com/office/drawing/2014/main" id="{4027B4B3-8967-BC77-4BD2-2FBFF3B237AE}"/>
              </a:ext>
            </a:extLst>
          </p:cNvPr>
          <p:cNvSpPr/>
          <p:nvPr/>
        </p:nvSpPr>
        <p:spPr>
          <a:xfrm>
            <a:off x="5733794" y="2751134"/>
            <a:ext cx="365760" cy="365760"/>
          </a:xfrm>
          <a:prstGeom prst="wedgeEllipseCallout">
            <a:avLst>
              <a:gd name="adj1" fmla="val 65681"/>
              <a:gd name="adj2" fmla="val 43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2" name="Text Placeholder 6">
            <a:extLst>
              <a:ext uri="{FF2B5EF4-FFF2-40B4-BE49-F238E27FC236}">
                <a16:creationId xmlns:a16="http://schemas.microsoft.com/office/drawing/2014/main" id="{D56A063E-2F48-0E38-3C79-FDCA93A583AC}"/>
              </a:ext>
            </a:extLst>
          </p:cNvPr>
          <p:cNvSpPr>
            <a:spLocks noGrp="1"/>
          </p:cNvSpPr>
          <p:nvPr>
            <p:ph type="body" sz="half" idx="2"/>
          </p:nvPr>
        </p:nvSpPr>
        <p:spPr>
          <a:xfrm>
            <a:off x="219076" y="1902047"/>
            <a:ext cx="4561177" cy="3288210"/>
          </a:xfrm>
        </p:spPr>
        <p:txBody>
          <a:bodyPr>
            <a:no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p>
          <a:p>
            <a:pPr marL="0" marR="0" lvl="0" indent="0" algn="l" defTabSz="914400" rtl="0" eaLnBrk="1" fontAlgn="auto" latinLnBrk="0" hangingPunct="1">
              <a:lnSpc>
                <a:spcPct val="120000"/>
              </a:lnSpc>
              <a:spcBef>
                <a:spcPts val="0"/>
              </a:spcBef>
              <a:spcAft>
                <a:spcPts val="600"/>
              </a:spcAft>
              <a:buClrTx/>
              <a:buSzTx/>
              <a:buFontTx/>
              <a:buNone/>
              <a:tabLst/>
              <a:defRPr/>
            </a:pPr>
            <a:r>
              <a:rPr lang="en-US" sz="1200" b="1">
                <a:solidFill>
                  <a:schemeClr val="tx2">
                    <a:lumMod val="75000"/>
                    <a:lumOff val="25000"/>
                  </a:schemeClr>
                </a:solidFill>
                <a:latin typeface="Arial" panose="020B0604020202020204" pitchFamily="34" charset="0"/>
                <a:ea typeface="Roboto" panose="02000000000000000000" pitchFamily="2" charset="0"/>
                <a:cs typeface="Arial" panose="020B0604020202020204" pitchFamily="34" charset="0"/>
              </a:rPr>
              <a:t>Viewing Attachments</a:t>
            </a:r>
            <a:endParaRPr kumimoji="0" lang="en-US" sz="1200" b="1" i="0" u="none" strike="noStrike" kern="1200" cap="none" spc="0" normalizeH="0" baseline="0" noProof="0">
              <a:ln>
                <a:noFill/>
              </a:ln>
              <a:solidFill>
                <a:schemeClr val="tx2">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Once the claim is created, go to the </a:t>
            </a:r>
            <a:r>
              <a:rPr kumimoji="0" lang="en-US" sz="12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claim record</a:t>
            </a:r>
          </a:p>
          <a:p>
            <a:pPr marL="228600" marR="0" lvl="0" indent="-22860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From the claim record, click on the </a:t>
            </a:r>
            <a:r>
              <a:rPr kumimoji="0" lang="en-US" sz="12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Related</a:t>
            </a:r>
            <a:r>
              <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 tab</a:t>
            </a:r>
          </a:p>
          <a:p>
            <a:pPr marL="228600" marR="0" lvl="0" indent="-22860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Files will automatically be populated under the </a:t>
            </a:r>
            <a:r>
              <a:rPr kumimoji="0" lang="en-US" sz="12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Files</a:t>
            </a:r>
            <a:r>
              <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 bar for any mission resource associated with the RSA</a:t>
            </a:r>
          </a:p>
          <a:p>
            <a:pPr marR="0" lvl="0" algn="l" defTabSz="914400" rtl="0" eaLnBrk="1" fontAlgn="auto" latinLnBrk="0" hangingPunct="1">
              <a:lnSpc>
                <a:spcPct val="120000"/>
              </a:lnSpc>
              <a:spcBef>
                <a:spcPts val="0"/>
              </a:spcBef>
              <a:spcAft>
                <a:spcPts val="600"/>
              </a:spcAft>
              <a:buClrTx/>
              <a:buSzTx/>
              <a:tabLst/>
              <a:defRPr/>
            </a:pPr>
            <a:r>
              <a:rPr lang="en-US" sz="1200" b="1">
                <a:solidFill>
                  <a:schemeClr val="tx2">
                    <a:lumMod val="75000"/>
                    <a:lumOff val="25000"/>
                  </a:schemeClr>
                </a:solidFill>
                <a:latin typeface="Arial" panose="020B0604020202020204" pitchFamily="34" charset="0"/>
                <a:ea typeface="Roboto" panose="02000000000000000000" pitchFamily="2" charset="0"/>
                <a:cs typeface="Arial" panose="020B0604020202020204" pitchFamily="34" charset="0"/>
              </a:rPr>
              <a:t>Uploading Attachments</a:t>
            </a:r>
          </a:p>
          <a:p>
            <a:pPr marL="228600" marR="0" lvl="0" indent="-228600" algn="l" defTabSz="914400" rtl="0" eaLnBrk="1" fontAlgn="auto" latinLnBrk="0" hangingPunct="1">
              <a:lnSpc>
                <a:spcPct val="120000"/>
              </a:lnSpc>
              <a:spcBef>
                <a:spcPts val="0"/>
              </a:spcBef>
              <a:spcAft>
                <a:spcPts val="600"/>
              </a:spcAft>
              <a:buClrTx/>
              <a:buSzTx/>
              <a:buFont typeface="+mj-lt"/>
              <a:buAutoNum type="arabicPeriod" startAt="4"/>
              <a:tabLst/>
              <a:defRPr/>
            </a:pPr>
            <a:r>
              <a:rPr kumimoji="0" lang="en-US" sz="120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To add additional files after the claim has been created, select </a:t>
            </a:r>
            <a:r>
              <a:rPr kumimoji="0" lang="en-US" sz="12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Add Files </a:t>
            </a:r>
            <a:r>
              <a:rPr kumimoji="0" lang="en-US" sz="120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from the Files section on the Claim Record</a:t>
            </a:r>
          </a:p>
          <a:p>
            <a:pPr marL="228600" marR="0" lvl="0" indent="-228600" algn="l" defTabSz="914400" rtl="0" eaLnBrk="1" fontAlgn="auto" latinLnBrk="0" hangingPunct="1">
              <a:lnSpc>
                <a:spcPct val="120000"/>
              </a:lnSpc>
              <a:spcBef>
                <a:spcPts val="0"/>
              </a:spcBef>
              <a:spcAft>
                <a:spcPts val="600"/>
              </a:spcAft>
              <a:buClrTx/>
              <a:buSzTx/>
              <a:buFont typeface="+mj-lt"/>
              <a:buAutoNum type="arabicPeriod" startAt="4"/>
              <a:tabLst/>
              <a:defRPr/>
            </a:pPr>
            <a:r>
              <a:rPr lang="en-US" sz="1200">
                <a:latin typeface="Arial" panose="020B0604020202020204" pitchFamily="34" charset="0"/>
                <a:ea typeface="Roboto" panose="02000000000000000000" pitchFamily="2" charset="0"/>
                <a:cs typeface="Arial" panose="020B0604020202020204" pitchFamily="34" charset="0"/>
              </a:rPr>
              <a:t>A pop-up will appear to Select Files for Upload. Once chosen, select </a:t>
            </a:r>
            <a:r>
              <a:rPr lang="en-US" sz="1200" b="1">
                <a:latin typeface="Arial" panose="020B0604020202020204" pitchFamily="34" charset="0"/>
                <a:ea typeface="Roboto" panose="02000000000000000000" pitchFamily="2" charset="0"/>
                <a:cs typeface="Arial" panose="020B0604020202020204" pitchFamily="34" charset="0"/>
              </a:rPr>
              <a:t>Add</a:t>
            </a:r>
            <a:endParaRPr kumimoji="0" lang="en-US" sz="12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3" name="Picture 32">
            <a:extLst>
              <a:ext uri="{FF2B5EF4-FFF2-40B4-BE49-F238E27FC236}">
                <a16:creationId xmlns:a16="http://schemas.microsoft.com/office/drawing/2014/main" id="{B2A21951-16DD-7241-0F1E-6E50421DE494}"/>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0454177" flipH="1">
            <a:off x="10880317" y="3687485"/>
            <a:ext cx="473787" cy="460046"/>
          </a:xfrm>
          <a:prstGeom prst="rect">
            <a:avLst/>
          </a:prstGeom>
        </p:spPr>
      </p:pic>
      <p:sp>
        <p:nvSpPr>
          <p:cNvPr id="35" name="Rectangle 34">
            <a:extLst>
              <a:ext uri="{FF2B5EF4-FFF2-40B4-BE49-F238E27FC236}">
                <a16:creationId xmlns:a16="http://schemas.microsoft.com/office/drawing/2014/main" id="{96EA9D26-374A-936B-5386-452520B9E7A6}"/>
              </a:ext>
            </a:extLst>
          </p:cNvPr>
          <p:cNvSpPr>
            <a:spLocks/>
          </p:cNvSpPr>
          <p:nvPr/>
        </p:nvSpPr>
        <p:spPr>
          <a:xfrm>
            <a:off x="10490656" y="3672998"/>
            <a:ext cx="412443" cy="182809"/>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4589D03E-684C-6336-BEDD-314005163A21}"/>
              </a:ext>
            </a:extLst>
          </p:cNvPr>
          <p:cNvSpPr txBox="1"/>
          <p:nvPr/>
        </p:nvSpPr>
        <p:spPr>
          <a:xfrm>
            <a:off x="219076" y="5225454"/>
            <a:ext cx="4252508" cy="153888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NOTES</a:t>
            </a:r>
          </a:p>
          <a:p>
            <a:pPr marL="228600" marR="0" lvl="0" indent="-22860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When files are initially uploaded, they are saved under the mission resource record.</a:t>
            </a:r>
          </a:p>
          <a:p>
            <a:pPr marL="228600" marR="0" lvl="0" indent="-22860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Once a claim is created by the external users, DEMES automatically reviews the mission resources associated with the claim and links all files over to the claim.</a:t>
            </a:r>
          </a:p>
          <a:p>
            <a:pPr marL="228600" marR="0" lvl="0" indent="-228600" algn="l" defTabSz="914400" rtl="0" eaLnBrk="1" fontAlgn="auto" latinLnBrk="0" hangingPunct="1">
              <a:lnSpc>
                <a:spcPct val="100000"/>
              </a:lnSpc>
              <a:spcAft>
                <a:spcPts val="60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Files can still be viewed and accessed from the mission resource. They are not deleted in this process.</a:t>
            </a:r>
          </a:p>
        </p:txBody>
      </p:sp>
      <p:sp>
        <p:nvSpPr>
          <p:cNvPr id="39" name="Google Shape;512;ge3692cc678_0_1835">
            <a:extLst>
              <a:ext uri="{FF2B5EF4-FFF2-40B4-BE49-F238E27FC236}">
                <a16:creationId xmlns:a16="http://schemas.microsoft.com/office/drawing/2014/main" id="{4511E22E-7478-D7E1-75A6-691D233841D7}"/>
              </a:ext>
            </a:extLst>
          </p:cNvPr>
          <p:cNvSpPr/>
          <p:nvPr/>
        </p:nvSpPr>
        <p:spPr>
          <a:xfrm>
            <a:off x="10113321" y="3292185"/>
            <a:ext cx="365760" cy="365760"/>
          </a:xfrm>
          <a:prstGeom prst="wedgeEllipseCallout">
            <a:avLst>
              <a:gd name="adj1" fmla="val 63327"/>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pic>
        <p:nvPicPr>
          <p:cNvPr id="25" name="Picture 24">
            <a:extLst>
              <a:ext uri="{FF2B5EF4-FFF2-40B4-BE49-F238E27FC236}">
                <a16:creationId xmlns:a16="http://schemas.microsoft.com/office/drawing/2014/main" id="{1080866E-A83B-1B52-7943-10CA60209DC0}"/>
              </a:ext>
            </a:extLst>
          </p:cNvPr>
          <p:cNvPicPr>
            <a:picLocks noChangeAspect="1"/>
          </p:cNvPicPr>
          <p:nvPr/>
        </p:nvPicPr>
        <p:blipFill>
          <a:blip r:embed="rId6"/>
          <a:srcRect l="24158" r="23946"/>
          <a:stretch/>
        </p:blipFill>
        <p:spPr>
          <a:xfrm>
            <a:off x="10154963" y="4079564"/>
            <a:ext cx="1840857" cy="2010186"/>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34" name="Google Shape;512;ge3692cc678_0_1835">
            <a:extLst>
              <a:ext uri="{FF2B5EF4-FFF2-40B4-BE49-F238E27FC236}">
                <a16:creationId xmlns:a16="http://schemas.microsoft.com/office/drawing/2014/main" id="{70721BF1-B2AC-1082-2A25-83238E19F2D3}"/>
              </a:ext>
            </a:extLst>
          </p:cNvPr>
          <p:cNvSpPr/>
          <p:nvPr/>
        </p:nvSpPr>
        <p:spPr>
          <a:xfrm>
            <a:off x="11199631" y="5348302"/>
            <a:ext cx="365760" cy="365760"/>
          </a:xfrm>
          <a:prstGeom prst="wedgeEllipseCallout">
            <a:avLst>
              <a:gd name="adj1" fmla="val 94279"/>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5</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6" name="Rectangle 35">
            <a:extLst>
              <a:ext uri="{FF2B5EF4-FFF2-40B4-BE49-F238E27FC236}">
                <a16:creationId xmlns:a16="http://schemas.microsoft.com/office/drawing/2014/main" id="{9769CA6C-2BCB-0B10-3A90-5DEA77ED459C}"/>
              </a:ext>
            </a:extLst>
          </p:cNvPr>
          <p:cNvSpPr>
            <a:spLocks/>
          </p:cNvSpPr>
          <p:nvPr/>
        </p:nvSpPr>
        <p:spPr>
          <a:xfrm>
            <a:off x="11600546" y="5799075"/>
            <a:ext cx="294600" cy="13057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8653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BC306-0637-7844-5EB7-B36EE7E37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AE6D3E-A4DD-1032-401B-4AEB37C67FBF}"/>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Mutual Aid Enhancements | </a:t>
            </a:r>
            <a:r>
              <a:rPr lang="en-US">
                <a:solidFill>
                  <a:schemeClr val="accent2"/>
                </a:solidFill>
                <a:latin typeface="Arial" panose="020B0604020202020204" pitchFamily="34" charset="0"/>
                <a:cs typeface="Arial" panose="020B0604020202020204" pitchFamily="34" charset="0"/>
              </a:rPr>
              <a:t>External</a:t>
            </a:r>
          </a:p>
        </p:txBody>
      </p:sp>
      <p:sp>
        <p:nvSpPr>
          <p:cNvPr id="3" name="Text Placeholder 2">
            <a:extLst>
              <a:ext uri="{FF2B5EF4-FFF2-40B4-BE49-F238E27FC236}">
                <a16:creationId xmlns:a16="http://schemas.microsoft.com/office/drawing/2014/main" id="{DAAD4BC2-BFA2-3CC0-8749-4CFBED737E59}"/>
              </a:ext>
            </a:extLst>
          </p:cNvPr>
          <p:cNvSpPr>
            <a:spLocks noGrp="1"/>
          </p:cNvSpPr>
          <p:nvPr>
            <p:ph type="body" sz="quarter" idx="14"/>
          </p:nvPr>
        </p:nvSpPr>
        <p:spPr>
          <a:xfrm>
            <a:off x="571498" y="1066801"/>
            <a:ext cx="9105161" cy="457200"/>
          </a:xfrm>
        </p:spPr>
        <p:txBody>
          <a:bodyPr/>
          <a:lstStyle/>
          <a:p>
            <a:r>
              <a:rPr lang="en-US">
                <a:latin typeface="Arial" panose="020B0604020202020204" pitchFamily="34" charset="0"/>
                <a:cs typeface="Arial" panose="020B0604020202020204" pitchFamily="34" charset="0"/>
              </a:rPr>
              <a:t>FDEM has made several improvements to the DEMES experience for Mutual Aid users</a:t>
            </a:r>
          </a:p>
        </p:txBody>
      </p:sp>
      <p:sp>
        <p:nvSpPr>
          <p:cNvPr id="4" name="Content Placeholder 3">
            <a:extLst>
              <a:ext uri="{FF2B5EF4-FFF2-40B4-BE49-F238E27FC236}">
                <a16:creationId xmlns:a16="http://schemas.microsoft.com/office/drawing/2014/main" id="{63AE2328-2AA0-D25D-A4FC-ABBBCDA4E8C5}"/>
              </a:ext>
            </a:extLst>
          </p:cNvPr>
          <p:cNvSpPr>
            <a:spLocks noGrp="1"/>
          </p:cNvSpPr>
          <p:nvPr>
            <p:ph sz="quarter" idx="13"/>
          </p:nvPr>
        </p:nvSpPr>
        <p:spPr>
          <a:xfrm>
            <a:off x="571500" y="1828800"/>
            <a:ext cx="3050589" cy="4457700"/>
          </a:xfrm>
        </p:spPr>
        <p:txBody>
          <a:bodyPr/>
          <a:lstStyle/>
          <a:p>
            <a:pPr marL="285750" marR="0" lvl="0" indent="-28575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Self-service process to request Mutual Aid </a:t>
            </a:r>
            <a:r>
              <a:rPr lang="en-US">
                <a:solidFill>
                  <a:srgbClr val="000000"/>
                </a:solidFill>
                <a:latin typeface="Arial" panose="020B0604020202020204" pitchFamily="34" charset="0"/>
                <a:cs typeface="Arial" panose="020B0604020202020204" pitchFamily="34" charset="0"/>
              </a:rPr>
              <a:t>access for Mutual Aid Partners without existing access</a:t>
            </a:r>
          </a:p>
          <a:p>
            <a:pPr marL="285750" marR="0" lvl="0" indent="-28575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Added Contacts tab to more easily view and manage agency contacts</a:t>
            </a:r>
          </a:p>
          <a:p>
            <a:pPr marL="285750" marR="0" lvl="0" indent="-28575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lang="en-US">
                <a:solidFill>
                  <a:srgbClr val="000000"/>
                </a:solidFill>
                <a:latin typeface="Arial" panose="020B0604020202020204" pitchFamily="34" charset="0"/>
                <a:cs typeface="Arial" panose="020B0604020202020204" pitchFamily="34" charset="0"/>
              </a:rPr>
              <a:t>Enhanced functionality to make viewing and uploading attachments easier</a:t>
            </a:r>
          </a:p>
          <a:p>
            <a:pPr marL="285750" marR="0" lvl="0" indent="-28575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Improved visibility into Claims and RSA </a:t>
            </a:r>
            <a:r>
              <a:rPr lang="en-US">
                <a:solidFill>
                  <a:srgbClr val="000000"/>
                </a:solidFill>
                <a:latin typeface="Arial" panose="020B0604020202020204" pitchFamily="34" charset="0"/>
                <a:cs typeface="Arial" panose="020B0604020202020204" pitchFamily="34" charset="0"/>
              </a:rPr>
              <a:t>submission deadlines through email notifications</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20000"/>
              </a:lnSpc>
              <a:spcBef>
                <a:spcPts val="60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210062B-554B-C0D4-505B-8DB0563EF09E}"/>
              </a:ext>
            </a:extLst>
          </p:cNvPr>
          <p:cNvPicPr>
            <a:picLocks noChangeAspect="1"/>
          </p:cNvPicPr>
          <p:nvPr/>
        </p:nvPicPr>
        <p:blipFill>
          <a:blip r:embed="rId2"/>
          <a:stretch>
            <a:fillRect/>
          </a:stretch>
        </p:blipFill>
        <p:spPr>
          <a:xfrm>
            <a:off x="3936540" y="1365249"/>
            <a:ext cx="7356337" cy="5207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484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E0A5C-4F40-ED2B-A885-47DD3814C0E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9008A0-2FDC-9C62-A364-D72593D12EF2}"/>
              </a:ext>
              <a:ext uri="{C183D7F6-B498-43B3-948B-1728B52AA6E4}">
                <adec:decorative xmlns:adec="http://schemas.microsoft.com/office/drawing/2017/decorative" val="1"/>
              </a:ext>
            </a:extLst>
          </p:cNvPr>
          <p:cNvSpPr>
            <a:spLocks noGrp="1"/>
          </p:cNvSpPr>
          <p:nvPr>
            <p:ph type="sldNum" sz="quarter" idx="12"/>
          </p:nvPr>
        </p:nvSpPr>
        <p:spPr>
          <a:xfrm>
            <a:off x="8716736" y="5975262"/>
            <a:ext cx="2743200" cy="365125"/>
          </a:xfrm>
        </p:spPr>
        <p:txBody>
          <a:bodyPr/>
          <a:lstStyle/>
          <a:p>
            <a:fld id="{B2643E34-DC33-45ED-8E33-EC0D5991E9A4}" type="slidenum">
              <a:rPr lang="en-US" noProof="0" smtClean="0"/>
              <a:pPr/>
              <a:t>5</a:t>
            </a:fld>
            <a:endParaRPr lang="en-US" noProof="0"/>
          </a:p>
        </p:txBody>
      </p:sp>
      <p:sp>
        <p:nvSpPr>
          <p:cNvPr id="18" name="Title 1">
            <a:extLst>
              <a:ext uri="{FF2B5EF4-FFF2-40B4-BE49-F238E27FC236}">
                <a16:creationId xmlns:a16="http://schemas.microsoft.com/office/drawing/2014/main" id="{BFD8726A-0EF0-B69B-53B9-DBB167F091C5}"/>
              </a:ext>
            </a:extLst>
          </p:cNvPr>
          <p:cNvSpPr>
            <a:spLocks noGrp="1"/>
          </p:cNvSpPr>
          <p:nvPr>
            <p:ph type="title"/>
          </p:nvPr>
        </p:nvSpPr>
        <p:spPr>
          <a:xfrm>
            <a:off x="243681" y="221666"/>
            <a:ext cx="5035079" cy="638731"/>
          </a:xfrm>
        </p:spPr>
        <p:txBody>
          <a:bodyPr anchor="t">
            <a:normAutofit fontScale="90000"/>
          </a:bodyPr>
          <a:lstStyle/>
          <a:p>
            <a:r>
              <a:rPr lang="en-US" sz="3200" noProof="0">
                <a:solidFill>
                  <a:schemeClr val="bg1"/>
                </a:solidFill>
                <a:latin typeface="Arial" panose="020B0604020202020204" pitchFamily="34" charset="0"/>
                <a:ea typeface="Roboto" panose="02000000000000000000" pitchFamily="2" charset="0"/>
                <a:cs typeface="Arial" panose="020B0604020202020204" pitchFamily="34" charset="0"/>
              </a:rPr>
              <a:t>Mutual Aid Portal </a:t>
            </a:r>
            <a:br>
              <a:rPr lang="en-US" sz="3200" noProof="0">
                <a:solidFill>
                  <a:schemeClr val="bg1"/>
                </a:solidFill>
                <a:latin typeface="Arial" panose="020B0604020202020204" pitchFamily="34" charset="0"/>
                <a:ea typeface="Roboto" panose="02000000000000000000" pitchFamily="2" charset="0"/>
                <a:cs typeface="Arial" panose="020B0604020202020204" pitchFamily="34" charset="0"/>
              </a:rPr>
            </a:br>
            <a:r>
              <a:rPr lang="en-US" sz="3200" noProof="0">
                <a:solidFill>
                  <a:schemeClr val="bg1"/>
                </a:solidFill>
                <a:latin typeface="Arial" panose="020B0604020202020204" pitchFamily="34" charset="0"/>
                <a:ea typeface="Roboto" panose="02000000000000000000" pitchFamily="2" charset="0"/>
                <a:cs typeface="Arial" panose="020B0604020202020204" pitchFamily="34" charset="0"/>
              </a:rPr>
              <a:t>Access Requests</a:t>
            </a:r>
            <a:endParaRPr lang="en-US" sz="3600" noProof="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9" name="Text Placeholder 28">
            <a:extLst>
              <a:ext uri="{FF2B5EF4-FFF2-40B4-BE49-F238E27FC236}">
                <a16:creationId xmlns:a16="http://schemas.microsoft.com/office/drawing/2014/main" id="{D9AA02D9-B193-6077-1FAC-D043E067390D}"/>
              </a:ext>
            </a:extLst>
          </p:cNvPr>
          <p:cNvSpPr>
            <a:spLocks noGrp="1"/>
          </p:cNvSpPr>
          <p:nvPr>
            <p:ph type="body" sz="half" idx="2"/>
          </p:nvPr>
        </p:nvSpPr>
        <p:spPr>
          <a:xfrm>
            <a:off x="243681" y="2280062"/>
            <a:ext cx="4365659" cy="2181535"/>
          </a:xfrm>
        </p:spPr>
        <p:txBody>
          <a:bodyPr>
            <a:normAutofit lnSpcReduction="10000"/>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From the DEMES home page, scroll to the bottom and select </a:t>
            </a:r>
            <a:r>
              <a:rPr kumimoji="0" lang="en-US" sz="14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Request Mutual Aid Access</a:t>
            </a:r>
            <a:r>
              <a:rPr kumimoji="0" lang="en-US" sz="14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 </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A text box will appear at the top of the screen. Type in your reason for request (required field).</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Click </a:t>
            </a:r>
            <a:r>
              <a:rPr kumimoji="0" lang="en-US" sz="14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Submit.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sz="14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A confirmation message will appear indicating your request has been submitted to FDEM. Click </a:t>
            </a:r>
            <a:r>
              <a:rPr kumimoji="0" lang="en-US" sz="1400" b="1"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Close</a:t>
            </a:r>
            <a:r>
              <a:rPr kumimoji="0" lang="en-US" sz="14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 to exit.</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endPar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endPar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Tx/>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0" name="Text Placeholder 29">
            <a:extLst>
              <a:ext uri="{FF2B5EF4-FFF2-40B4-BE49-F238E27FC236}">
                <a16:creationId xmlns:a16="http://schemas.microsoft.com/office/drawing/2014/main" id="{7F7FC6DD-24C8-48F5-63AB-4C4F31372C91}"/>
              </a:ext>
            </a:extLst>
          </p:cNvPr>
          <p:cNvSpPr>
            <a:spLocks noGrp="1"/>
          </p:cNvSpPr>
          <p:nvPr>
            <p:ph type="body" sz="half" idx="13"/>
          </p:nvPr>
        </p:nvSpPr>
        <p:spPr>
          <a:xfrm>
            <a:off x="243681" y="1309467"/>
            <a:ext cx="4365659" cy="521525"/>
          </a:xfrm>
        </p:spPr>
        <p:txBody>
          <a:bodyPr>
            <a:noAutofit/>
          </a:bodyPr>
          <a:lstStyle/>
          <a:p>
            <a:r>
              <a:rPr lang="en-US" sz="1400">
                <a:latin typeface="Arial" panose="020B0604020202020204" pitchFamily="34" charset="0"/>
                <a:cs typeface="Arial" panose="020B0604020202020204" pitchFamily="34" charset="0"/>
              </a:rPr>
              <a:t>Mutual Aid Partners who do not currently have Mutual Aid portal access, can now request it.</a:t>
            </a:r>
          </a:p>
        </p:txBody>
      </p:sp>
      <p:pic>
        <p:nvPicPr>
          <p:cNvPr id="33" name="Picture 32">
            <a:extLst>
              <a:ext uri="{FF2B5EF4-FFF2-40B4-BE49-F238E27FC236}">
                <a16:creationId xmlns:a16="http://schemas.microsoft.com/office/drawing/2014/main" id="{C86CDE8D-08C6-CEF6-0CD4-5F76A3A03213}"/>
              </a:ext>
            </a:extLst>
          </p:cNvPr>
          <p:cNvPicPr>
            <a:picLocks noChangeAspect="1"/>
          </p:cNvPicPr>
          <p:nvPr/>
        </p:nvPicPr>
        <p:blipFill>
          <a:blip r:embed="rId3"/>
          <a:stretch>
            <a:fillRect/>
          </a:stretch>
        </p:blipFill>
        <p:spPr>
          <a:xfrm>
            <a:off x="5692095" y="5682272"/>
            <a:ext cx="5725297" cy="552441"/>
          </a:xfrm>
          <a:prstGeom prst="rect">
            <a:avLst/>
          </a:prstGeom>
          <a:ln w="3175">
            <a:solidFill>
              <a:schemeClr val="bg1">
                <a:lumMod val="85000"/>
              </a:schemeClr>
            </a:solidFill>
          </a:ln>
          <a:effectLst>
            <a:outerShdw blurRad="50800" dist="38100" dir="5400000" algn="t" rotWithShape="0">
              <a:prstClr val="black">
                <a:alpha val="40000"/>
              </a:prstClr>
            </a:outerShdw>
          </a:effectLst>
        </p:spPr>
      </p:pic>
      <p:sp>
        <p:nvSpPr>
          <p:cNvPr id="34" name="Rectangle 33">
            <a:extLst>
              <a:ext uri="{FF2B5EF4-FFF2-40B4-BE49-F238E27FC236}">
                <a16:creationId xmlns:a16="http://schemas.microsoft.com/office/drawing/2014/main" id="{C864FC0D-77C7-92F7-C717-52ADBC394C0E}"/>
              </a:ext>
            </a:extLst>
          </p:cNvPr>
          <p:cNvSpPr>
            <a:spLocks/>
          </p:cNvSpPr>
          <p:nvPr/>
        </p:nvSpPr>
        <p:spPr>
          <a:xfrm>
            <a:off x="10852453" y="6023593"/>
            <a:ext cx="530115" cy="26974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647B83DB-541F-0B52-9FEF-957195778426}"/>
              </a:ext>
            </a:extLst>
          </p:cNvPr>
          <p:cNvPicPr>
            <a:picLocks noChangeAspect="1" noChangeArrowheads="1"/>
          </p:cNvPicPr>
          <p:nvPr/>
        </p:nvPicPr>
        <p:blipFill>
          <a:blip r:embed="rId4"/>
          <a:srcRect l="8177" r="8177"/>
          <a:stretch/>
        </p:blipFill>
        <p:spPr bwMode="auto">
          <a:xfrm>
            <a:off x="5692095" y="433768"/>
            <a:ext cx="4951412" cy="2863470"/>
          </a:xfrm>
          <a:prstGeom prst="rect">
            <a:avLst/>
          </a:prstGeom>
          <a:noFill/>
          <a:ln>
            <a:solidFill>
              <a:schemeClr val="bg1">
                <a:lumMod val="8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205781-54B6-85AD-6657-B5164C9A7DC7}"/>
              </a:ext>
            </a:extLst>
          </p:cNvPr>
          <p:cNvPicPr>
            <a:picLocks noChangeAspect="1" noChangeArrowheads="1"/>
          </p:cNvPicPr>
          <p:nvPr/>
        </p:nvPicPr>
        <p:blipFill rotWithShape="1">
          <a:blip r:embed="rId5"/>
          <a:srcRect l="275" t="1098" r="-145" b="-1098"/>
          <a:stretch/>
        </p:blipFill>
        <p:spPr bwMode="auto">
          <a:xfrm>
            <a:off x="5692095" y="3544519"/>
            <a:ext cx="6074818" cy="1716813"/>
          </a:xfrm>
          <a:prstGeom prst="rect">
            <a:avLst/>
          </a:prstGeom>
          <a:noFill/>
          <a:ln>
            <a:solidFill>
              <a:schemeClr val="bg1">
                <a:lumMod val="8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F1D76E6-E804-300C-EF63-6C4BA94472F6}"/>
              </a:ext>
            </a:extLst>
          </p:cNvPr>
          <p:cNvSpPr>
            <a:spLocks/>
          </p:cNvSpPr>
          <p:nvPr/>
        </p:nvSpPr>
        <p:spPr>
          <a:xfrm>
            <a:off x="7818776" y="2861050"/>
            <a:ext cx="655324" cy="198913"/>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C00E31DD-311D-171F-D67F-7FAB13EB4C20}"/>
              </a:ext>
            </a:extLst>
          </p:cNvPr>
          <p:cNvSpPr>
            <a:spLocks/>
          </p:cNvSpPr>
          <p:nvPr/>
        </p:nvSpPr>
        <p:spPr>
          <a:xfrm>
            <a:off x="5894477" y="4241784"/>
            <a:ext cx="5776642" cy="71335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EAE03C1B-AFFC-2141-2737-3DBCB10345F4}"/>
              </a:ext>
            </a:extLst>
          </p:cNvPr>
          <p:cNvSpPr>
            <a:spLocks/>
          </p:cNvSpPr>
          <p:nvPr/>
        </p:nvSpPr>
        <p:spPr>
          <a:xfrm>
            <a:off x="11240087" y="4918168"/>
            <a:ext cx="439698" cy="17863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13BABD46-C7F6-DFA9-4CD8-99E37990CB85}"/>
              </a:ext>
            </a:extLst>
          </p:cNvPr>
          <p:cNvSpPr txBox="1"/>
          <p:nvPr/>
        </p:nvSpPr>
        <p:spPr>
          <a:xfrm>
            <a:off x="347523" y="5004386"/>
            <a:ext cx="4558562" cy="163194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200" b="0" i="0" u="none" strike="noStrike" kern="1200" cap="none" spc="0" normalizeH="0" baseline="0" noProof="0">
              <a:ln>
                <a:noFill/>
              </a:ln>
              <a:solidFill>
                <a:schemeClr val="tx2"/>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Agency and other info will be pulled from user record.</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Request Access button will not be visible to those individuals who already have access to the Mutual Aid portal.</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Once the request is submitted, the Mutual Aid Coordinator will be notified to review the request,</a:t>
            </a:r>
            <a:r>
              <a:rPr lang="en-US" sz="1200" i="1">
                <a:solidFill>
                  <a:srgbClr val="000000"/>
                </a:solidFill>
                <a:latin typeface="Arial" panose="020B0604020202020204" pitchFamily="34" charset="0"/>
                <a:cs typeface="Arial" panose="020B0604020202020204" pitchFamily="34" charset="0"/>
              </a:rPr>
              <a:t> and a decision will be emailed to the requestor.</a:t>
            </a:r>
            <a:endPar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Google Shape;512;ge3692cc678_0_1835">
            <a:extLst>
              <a:ext uri="{FF2B5EF4-FFF2-40B4-BE49-F238E27FC236}">
                <a16:creationId xmlns:a16="http://schemas.microsoft.com/office/drawing/2014/main" id="{38856532-0548-73BB-4BF2-728283A38CB2}"/>
              </a:ext>
            </a:extLst>
          </p:cNvPr>
          <p:cNvSpPr/>
          <p:nvPr/>
        </p:nvSpPr>
        <p:spPr>
          <a:xfrm>
            <a:off x="7205200" y="2694203"/>
            <a:ext cx="365760" cy="365760"/>
          </a:xfrm>
          <a:prstGeom prst="wedgeEllipseCallout">
            <a:avLst>
              <a:gd name="adj1" fmla="val 127262"/>
              <a:gd name="adj2" fmla="val 1386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2" name="Google Shape;512;ge3692cc678_0_1835">
            <a:extLst>
              <a:ext uri="{FF2B5EF4-FFF2-40B4-BE49-F238E27FC236}">
                <a16:creationId xmlns:a16="http://schemas.microsoft.com/office/drawing/2014/main" id="{B1313627-D2D9-1E60-4740-E28D9CA81EE0}"/>
              </a:ext>
            </a:extLst>
          </p:cNvPr>
          <p:cNvSpPr/>
          <p:nvPr/>
        </p:nvSpPr>
        <p:spPr>
          <a:xfrm>
            <a:off x="5427526" y="3983836"/>
            <a:ext cx="365760" cy="365760"/>
          </a:xfrm>
          <a:prstGeom prst="wedgeEllipseCallout">
            <a:avLst>
              <a:gd name="adj1" fmla="val 108538"/>
              <a:gd name="adj2" fmla="val 43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6" name="Google Shape;512;ge3692cc678_0_1835">
            <a:extLst>
              <a:ext uri="{FF2B5EF4-FFF2-40B4-BE49-F238E27FC236}">
                <a16:creationId xmlns:a16="http://schemas.microsoft.com/office/drawing/2014/main" id="{B9C4E3B4-111A-12F0-A142-11B664D259FE}"/>
              </a:ext>
            </a:extLst>
          </p:cNvPr>
          <p:cNvSpPr/>
          <p:nvPr/>
        </p:nvSpPr>
        <p:spPr>
          <a:xfrm>
            <a:off x="10874327" y="4461562"/>
            <a:ext cx="365760" cy="365760"/>
          </a:xfrm>
          <a:prstGeom prst="wedgeEllipseCallout">
            <a:avLst>
              <a:gd name="adj1" fmla="val 94279"/>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7" name="Google Shape;512;ge3692cc678_0_1835">
            <a:extLst>
              <a:ext uri="{FF2B5EF4-FFF2-40B4-BE49-F238E27FC236}">
                <a16:creationId xmlns:a16="http://schemas.microsoft.com/office/drawing/2014/main" id="{619A2C10-3308-16C9-EBE9-C25F72B81D44}"/>
              </a:ext>
            </a:extLst>
          </p:cNvPr>
          <p:cNvSpPr/>
          <p:nvPr/>
        </p:nvSpPr>
        <p:spPr>
          <a:xfrm>
            <a:off x="10379279" y="5576598"/>
            <a:ext cx="365760" cy="365760"/>
          </a:xfrm>
          <a:prstGeom prst="wedgeEllipseCallout">
            <a:avLst>
              <a:gd name="adj1" fmla="val 94279"/>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4</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24102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96B2C-2C6D-41C6-3299-AEAE0B77FC9D}"/>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B4070FF-489B-7E44-1E8F-5B67BCF7207B}"/>
              </a:ext>
            </a:extLst>
          </p:cNvPr>
          <p:cNvPicPr>
            <a:picLocks noChangeAspect="1"/>
          </p:cNvPicPr>
          <p:nvPr/>
        </p:nvPicPr>
        <p:blipFill>
          <a:blip r:embed="rId3"/>
          <a:srcRect/>
          <a:stretch/>
        </p:blipFill>
        <p:spPr>
          <a:xfrm>
            <a:off x="4663118" y="1751975"/>
            <a:ext cx="3269698" cy="4178251"/>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07FF3DBE-B486-2F9C-23E9-E2D67F525C21}"/>
              </a:ext>
              <a:ext uri="{C183D7F6-B498-43B3-948B-1728B52AA6E4}">
                <adec:decorative xmlns:adec="http://schemas.microsoft.com/office/drawing/2017/decorative" val="1"/>
              </a:ext>
            </a:extLst>
          </p:cNvPr>
          <p:cNvSpPr>
            <a:spLocks noGrp="1"/>
          </p:cNvSpPr>
          <p:nvPr>
            <p:ph type="sldNum" sz="quarter" idx="12"/>
          </p:nvPr>
        </p:nvSpPr>
        <p:spPr>
          <a:xfrm>
            <a:off x="9448800" y="6492875"/>
            <a:ext cx="2743200" cy="365125"/>
          </a:xfrm>
        </p:spPr>
        <p:txBody>
          <a:bodyPr/>
          <a:lstStyle/>
          <a:p>
            <a:fld id="{B2643E34-DC33-45ED-8E33-EC0D5991E9A4}" type="slidenum">
              <a:rPr lang="en-US" noProof="0" smtClean="0"/>
              <a:pPr/>
              <a:t>6</a:t>
            </a:fld>
            <a:endParaRPr lang="en-US" noProof="0"/>
          </a:p>
        </p:txBody>
      </p:sp>
      <p:sp>
        <p:nvSpPr>
          <p:cNvPr id="6" name="Title 2">
            <a:extLst>
              <a:ext uri="{FF2B5EF4-FFF2-40B4-BE49-F238E27FC236}">
                <a16:creationId xmlns:a16="http://schemas.microsoft.com/office/drawing/2014/main" id="{278E1CCA-B6ED-3404-9E4C-A9B194207C82}"/>
              </a:ext>
            </a:extLst>
          </p:cNvPr>
          <p:cNvSpPr txBox="1">
            <a:spLocks/>
          </p:cNvSpPr>
          <p:nvPr/>
        </p:nvSpPr>
        <p:spPr>
          <a:xfrm>
            <a:off x="321110" y="306169"/>
            <a:ext cx="9128594" cy="79869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z="3600" noProof="0">
                <a:latin typeface="Arial" panose="020B0604020202020204" pitchFamily="34" charset="0"/>
                <a:ea typeface="Roboto" panose="02000000000000000000" pitchFamily="2" charset="0"/>
                <a:cs typeface="Arial" panose="020B0604020202020204" pitchFamily="34" charset="0"/>
              </a:rPr>
              <a:t>Notification Email for Assisting Agencies</a:t>
            </a:r>
            <a:endParaRPr lang="en-US" sz="4000" noProof="0">
              <a:latin typeface="Arial" panose="020B0604020202020204" pitchFamily="34"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3D506A60-1B69-70DF-F99E-9EF9A12F70C4}"/>
              </a:ext>
            </a:extLst>
          </p:cNvPr>
          <p:cNvSpPr txBox="1"/>
          <p:nvPr/>
        </p:nvSpPr>
        <p:spPr>
          <a:xfrm>
            <a:off x="276466" y="792168"/>
            <a:ext cx="7946926" cy="307777"/>
          </a:xfrm>
          <a:prstGeom prst="rect">
            <a:avLst/>
          </a:prstGeom>
          <a:noFill/>
        </p:spPr>
        <p:txBody>
          <a:bodyPr wrap="square" lIns="91440" tIns="45720" rIns="91440" bIns="45720" anchor="t">
            <a:spAutoFit/>
          </a:bodyPr>
          <a:lstStyle/>
          <a:p>
            <a:r>
              <a:rPr lang="en-US" sz="1400">
                <a:solidFill>
                  <a:srgbClr val="212121"/>
                </a:solidFill>
                <a:latin typeface="Arial" panose="020B0604020202020204" pitchFamily="34" charset="0"/>
                <a:ea typeface="Roboto"/>
                <a:cs typeface="Arial" panose="020B0604020202020204" pitchFamily="34" charset="0"/>
              </a:rPr>
              <a:t>Mutual Aid Partners will now receive email notifications about due dates</a:t>
            </a:r>
            <a:endParaRPr lang="en-US" sz="2000" noProof="0">
              <a:solidFill>
                <a:srgbClr val="212121"/>
              </a:solidFill>
              <a:latin typeface="Arial" panose="020B0604020202020204" pitchFamily="34" charset="0"/>
              <a:ea typeface="Roboto"/>
              <a:cs typeface="Arial" panose="020B0604020202020204" pitchFamily="34" charset="0"/>
            </a:endParaRPr>
          </a:p>
        </p:txBody>
      </p:sp>
      <p:pic>
        <p:nvPicPr>
          <p:cNvPr id="5" name="Picture 4">
            <a:extLst>
              <a:ext uri="{FF2B5EF4-FFF2-40B4-BE49-F238E27FC236}">
                <a16:creationId xmlns:a16="http://schemas.microsoft.com/office/drawing/2014/main" id="{C4CFBD6B-0B11-C43F-C0AB-A6FEC6EDFC86}"/>
              </a:ext>
            </a:extLst>
          </p:cNvPr>
          <p:cNvPicPr>
            <a:picLocks noChangeAspect="1"/>
          </p:cNvPicPr>
          <p:nvPr/>
        </p:nvPicPr>
        <p:blipFill>
          <a:blip r:embed="rId4"/>
          <a:srcRect l="4577" r="1504"/>
          <a:stretch/>
        </p:blipFill>
        <p:spPr>
          <a:xfrm>
            <a:off x="8699383" y="1751975"/>
            <a:ext cx="3269698" cy="4187417"/>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D166292A-8BCF-C6C1-05EF-2CFA782A4AC5}"/>
              </a:ext>
            </a:extLst>
          </p:cNvPr>
          <p:cNvSpPr txBox="1"/>
          <p:nvPr/>
        </p:nvSpPr>
        <p:spPr>
          <a:xfrm>
            <a:off x="9407949" y="1339272"/>
            <a:ext cx="1753184" cy="346811"/>
          </a:xfrm>
          <a:prstGeom prst="rect">
            <a:avLst/>
          </a:prstGeom>
          <a:solidFill>
            <a:schemeClr val="accent5"/>
          </a:solidFill>
        </p:spPr>
        <p:txBody>
          <a:bodyPr wrap="square" lIns="0" tIns="0" rIns="0" bIns="0" rtlCol="0" anchor="ctr">
            <a:noAutofit/>
          </a:bodyPr>
          <a:lstStyle/>
          <a:p>
            <a:pPr algn="ctr">
              <a:lnSpc>
                <a:spcPct val="110000"/>
              </a:lnSpc>
              <a:spcBef>
                <a:spcPts val="1000"/>
              </a:spcBef>
            </a:pPr>
            <a:r>
              <a:rPr lang="en-US" sz="1600">
                <a:solidFill>
                  <a:schemeClr val="bg1"/>
                </a:solidFill>
                <a:latin typeface="Arial" panose="020B0604020202020204" pitchFamily="34" charset="0"/>
                <a:ea typeface="Roboto" panose="02000000000000000000" pitchFamily="2" charset="0"/>
                <a:cs typeface="Arial" panose="020B0604020202020204" pitchFamily="34" charset="0"/>
              </a:rPr>
              <a:t>Claim</a:t>
            </a:r>
          </a:p>
        </p:txBody>
      </p:sp>
      <p:sp>
        <p:nvSpPr>
          <p:cNvPr id="10" name="TextBox 9">
            <a:extLst>
              <a:ext uri="{FF2B5EF4-FFF2-40B4-BE49-F238E27FC236}">
                <a16:creationId xmlns:a16="http://schemas.microsoft.com/office/drawing/2014/main" id="{33AFFE10-34D0-8A45-5D23-296217692C40}"/>
              </a:ext>
            </a:extLst>
          </p:cNvPr>
          <p:cNvSpPr txBox="1"/>
          <p:nvPr/>
        </p:nvSpPr>
        <p:spPr>
          <a:xfrm>
            <a:off x="5406363" y="1357919"/>
            <a:ext cx="1753184" cy="346811"/>
          </a:xfrm>
          <a:prstGeom prst="rect">
            <a:avLst/>
          </a:prstGeom>
          <a:solidFill>
            <a:schemeClr val="accent5"/>
          </a:solidFill>
        </p:spPr>
        <p:txBody>
          <a:bodyPr wrap="square" lIns="0" tIns="0" rIns="0" bIns="0" rtlCol="0" anchor="ctr">
            <a:noAutofit/>
          </a:bodyPr>
          <a:lstStyle/>
          <a:p>
            <a:pPr algn="ctr">
              <a:lnSpc>
                <a:spcPct val="110000"/>
              </a:lnSpc>
              <a:spcBef>
                <a:spcPts val="1000"/>
              </a:spcBef>
            </a:pPr>
            <a:r>
              <a:rPr lang="en-US" sz="1600">
                <a:solidFill>
                  <a:schemeClr val="bg1"/>
                </a:solidFill>
                <a:latin typeface="Arial" panose="020B0604020202020204" pitchFamily="34" charset="0"/>
                <a:ea typeface="Roboto" panose="02000000000000000000" pitchFamily="2" charset="0"/>
                <a:cs typeface="Arial" panose="020B0604020202020204" pitchFamily="34" charset="0"/>
              </a:rPr>
              <a:t>RSA</a:t>
            </a:r>
          </a:p>
        </p:txBody>
      </p:sp>
      <p:sp>
        <p:nvSpPr>
          <p:cNvPr id="2" name="Content Placeholder 3">
            <a:extLst>
              <a:ext uri="{FF2B5EF4-FFF2-40B4-BE49-F238E27FC236}">
                <a16:creationId xmlns:a16="http://schemas.microsoft.com/office/drawing/2014/main" id="{327653EC-86D7-B458-1A68-01866B5398CC}"/>
              </a:ext>
            </a:extLst>
          </p:cNvPr>
          <p:cNvSpPr txBox="1">
            <a:spLocks/>
          </p:cNvSpPr>
          <p:nvPr/>
        </p:nvSpPr>
        <p:spPr>
          <a:xfrm>
            <a:off x="321110" y="1431636"/>
            <a:ext cx="3836822" cy="4365336"/>
          </a:xfrm>
        </p:spPr>
        <p:txBody>
          <a:bodyPr/>
          <a:lstStyle>
            <a:lvl1pPr marL="0" indent="0" algn="l" defTabSz="914400" rtl="0" eaLnBrk="1" latinLnBrk="0" hangingPunct="1">
              <a:lnSpc>
                <a:spcPct val="90000"/>
              </a:lnSpc>
              <a:spcBef>
                <a:spcPts val="0"/>
              </a:spcBef>
              <a:spcAft>
                <a:spcPts val="1000"/>
              </a:spcAft>
              <a:buFont typeface="Avenir Next LT Pro" panose="020B0504020202020204" pitchFamily="34" charset="0"/>
              <a:buNone/>
              <a:defRPr sz="2200" kern="1200">
                <a:solidFill>
                  <a:schemeClr val="tx1"/>
                </a:solidFill>
                <a:latin typeface="+mn-lt"/>
                <a:ea typeface="+mn-ea"/>
                <a:cs typeface="+mn-cs"/>
              </a:defRPr>
            </a:lvl1pPr>
            <a:lvl2pPr marL="227012" indent="0" algn="l" defTabSz="914400" rtl="0" eaLnBrk="1" latinLnBrk="0" hangingPunct="1">
              <a:lnSpc>
                <a:spcPct val="110000"/>
              </a:lnSpc>
              <a:spcBef>
                <a:spcPts val="0"/>
              </a:spcBef>
              <a:spcAft>
                <a:spcPts val="600"/>
              </a:spcAft>
              <a:buFont typeface="Avenir Next LT Pro" panose="020B0504020202020204" pitchFamily="34" charset="0"/>
              <a:buNone/>
              <a:defRPr sz="1200" kern="1200">
                <a:solidFill>
                  <a:schemeClr val="tx1"/>
                </a:solidFill>
                <a:latin typeface="+mn-lt"/>
                <a:ea typeface="+mn-ea"/>
                <a:cs typeface="+mn-cs"/>
              </a:defRPr>
            </a:lvl2pPr>
            <a:lvl3pPr marL="460375" indent="0" algn="l" defTabSz="914400" rtl="0" eaLnBrk="1" latinLnBrk="0" hangingPunct="1">
              <a:lnSpc>
                <a:spcPct val="110000"/>
              </a:lnSpc>
              <a:spcBef>
                <a:spcPts val="0"/>
              </a:spcBef>
              <a:spcAft>
                <a:spcPts val="600"/>
              </a:spcAft>
              <a:buFont typeface="Avenir Next LT Pro" panose="020B0504020202020204" pitchFamily="34" charset="0"/>
              <a:buNone/>
              <a:defRPr sz="1000" kern="1200">
                <a:solidFill>
                  <a:schemeClr val="tx1"/>
                </a:solidFill>
                <a:latin typeface="+mn-lt"/>
                <a:ea typeface="+mn-ea"/>
                <a:cs typeface="+mn-cs"/>
              </a:defRPr>
            </a:lvl3pPr>
            <a:lvl4pPr marL="625475" indent="0" algn="l" defTabSz="914400" rtl="0" eaLnBrk="1" latinLnBrk="0" hangingPunct="1">
              <a:lnSpc>
                <a:spcPct val="110000"/>
              </a:lnSpc>
              <a:spcBef>
                <a:spcPts val="0"/>
              </a:spcBef>
              <a:spcAft>
                <a:spcPts val="600"/>
              </a:spcAft>
              <a:buFont typeface="Avenir Next LT Pro" panose="020B0504020202020204" pitchFamily="34" charset="0"/>
              <a:buNone/>
              <a:defRPr sz="1000" kern="1200">
                <a:solidFill>
                  <a:schemeClr val="tx1"/>
                </a:solidFill>
                <a:latin typeface="+mn-lt"/>
                <a:ea typeface="+mn-ea"/>
                <a:cs typeface="+mn-cs"/>
              </a:defRPr>
            </a:lvl4pPr>
            <a:lvl5pPr marL="798513" indent="0" algn="l" defTabSz="914400" rtl="0" eaLnBrk="1" latinLnBrk="0" hangingPunct="1">
              <a:lnSpc>
                <a:spcPct val="110000"/>
              </a:lnSpc>
              <a:spcBef>
                <a:spcPts val="0"/>
              </a:spcBef>
              <a:spcAft>
                <a:spcPts val="600"/>
              </a:spcAft>
              <a:buFont typeface="Avenir Next LT Pro" panose="020B05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LT Pro" panose="020B0504020202020204" pitchFamily="34" charset="0"/>
              <a:buChar char="•"/>
              <a:defRPr sz="1800" kern="1200">
                <a:solidFill>
                  <a:schemeClr val="tx1"/>
                </a:solidFill>
                <a:latin typeface="+mn-lt"/>
                <a:ea typeface="+mn-ea"/>
                <a:cs typeface="+mn-cs"/>
              </a:defRPr>
            </a:lvl9pPr>
          </a:lstStyle>
          <a:p>
            <a:pPr>
              <a:lnSpc>
                <a:spcPct val="120000"/>
              </a:lnSpc>
              <a:spcBef>
                <a:spcPts val="600"/>
              </a:spcBef>
              <a:spcAft>
                <a:spcPts val="600"/>
              </a:spcAft>
              <a:defRPr/>
            </a:pPr>
            <a:r>
              <a:rPr lang="en-US" sz="1400" b="1">
                <a:solidFill>
                  <a:schemeClr val="accent1"/>
                </a:solidFill>
                <a:latin typeface="Arial" panose="020B0604020202020204" pitchFamily="34" charset="0"/>
                <a:ea typeface="Roboto" panose="02000000000000000000" pitchFamily="2" charset="0"/>
                <a:cs typeface="Arial" panose="020B0604020202020204" pitchFamily="34" charset="0"/>
              </a:rPr>
              <a:t>Previously: </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Mutual Aid Partners are not prompted about upcoming due dates for Claim and RSA submissions.</a:t>
            </a:r>
          </a:p>
          <a:p>
            <a:pPr>
              <a:lnSpc>
                <a:spcPct val="120000"/>
              </a:lnSpc>
              <a:spcBef>
                <a:spcPts val="600"/>
              </a:spcBef>
              <a:spcAft>
                <a:spcPts val="600"/>
              </a:spcAft>
              <a:defRPr/>
            </a:pPr>
            <a:r>
              <a:rPr lang="en-US" sz="1400" b="1">
                <a:solidFill>
                  <a:schemeClr val="accent5"/>
                </a:solidFill>
                <a:latin typeface="Arial" panose="020B0604020202020204" pitchFamily="34" charset="0"/>
                <a:ea typeface="Roboto" panose="02000000000000000000" pitchFamily="2" charset="0"/>
                <a:cs typeface="Arial" panose="020B0604020202020204" pitchFamily="34" charset="0"/>
              </a:rPr>
              <a:t>Enhancement: </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Mutual Aid Partners will now receive email notifications at mobilization and demobilization for claims and RSAs.</a:t>
            </a:r>
          </a:p>
          <a:p>
            <a:pPr marL="285750" indent="-285750">
              <a:lnSpc>
                <a:spcPct val="120000"/>
              </a:lnSpc>
              <a:spcAft>
                <a:spcPts val="600"/>
              </a:spcAft>
              <a:buFont typeface="Arial" panose="020B0604020202020204" pitchFamily="34" charset="0"/>
              <a:buChar char="•"/>
              <a:defRPr/>
            </a:pPr>
            <a:r>
              <a:rPr lang="en-US" sz="1400" b="1">
                <a:solidFill>
                  <a:srgbClr val="000000"/>
                </a:solidFill>
                <a:latin typeface="Arial" panose="020B0604020202020204" pitchFamily="34" charset="0"/>
                <a:ea typeface="Roboto" panose="02000000000000000000" pitchFamily="2" charset="0"/>
                <a:cs typeface="Arial" panose="020B0604020202020204" pitchFamily="34" charset="0"/>
              </a:rPr>
              <a:t>RSAs</a:t>
            </a:r>
            <a:r>
              <a:rPr lang="en-US" sz="1400">
                <a:solidFill>
                  <a:srgbClr val="000000"/>
                </a:solidFill>
                <a:latin typeface="Arial" panose="020B0604020202020204" pitchFamily="34" charset="0"/>
                <a:ea typeface="Roboto" panose="02000000000000000000" pitchFamily="2" charset="0"/>
                <a:cs typeface="Arial" panose="020B0604020202020204" pitchFamily="34" charset="0"/>
              </a:rPr>
              <a:t> - Mutual Aid Partners will </a:t>
            </a:r>
            <a:r>
              <a:rPr lang="en-US" sz="1400" b="0">
                <a:solidFill>
                  <a:srgbClr val="000000"/>
                </a:solidFill>
                <a:effectLst/>
                <a:latin typeface="Arial" panose="020B0604020202020204" pitchFamily="34" charset="0"/>
                <a:ea typeface="Roboto" panose="02000000000000000000" pitchFamily="2" charset="0"/>
                <a:cs typeface="Arial" panose="020B0604020202020204" pitchFamily="34" charset="0"/>
              </a:rPr>
              <a:t>be notified at mobilization, 5 days after, and 10 days after mobilization, so Resource Support Agreements can be completed on time. </a:t>
            </a:r>
            <a:endParaRPr lang="en-US" sz="1400" b="0">
              <a:effectLst/>
              <a:latin typeface="Arial" panose="020B0604020202020204" pitchFamily="34" charset="0"/>
              <a:ea typeface="Roboto" panose="02000000000000000000" pitchFamily="2" charset="0"/>
              <a:cs typeface="Arial" panose="020B0604020202020204" pitchFamily="34" charset="0"/>
            </a:endParaRPr>
          </a:p>
          <a:p>
            <a:pPr marL="285750" indent="-285750">
              <a:lnSpc>
                <a:spcPct val="120000"/>
              </a:lnSpc>
              <a:spcAft>
                <a:spcPts val="600"/>
              </a:spcAft>
              <a:buFont typeface="Arial" panose="020B0604020202020204" pitchFamily="34" charset="0"/>
              <a:buChar char="•"/>
              <a:defRPr/>
            </a:pPr>
            <a:r>
              <a:rPr lang="en-US" sz="1400" b="1">
                <a:solidFill>
                  <a:srgbClr val="000000"/>
                </a:solidFill>
                <a:effectLst/>
                <a:latin typeface="Arial" panose="020B0604020202020204" pitchFamily="34" charset="0"/>
                <a:ea typeface="Roboto" panose="02000000000000000000" pitchFamily="2" charset="0"/>
                <a:cs typeface="Arial" panose="020B0604020202020204" pitchFamily="34" charset="0"/>
              </a:rPr>
              <a:t>Claims</a:t>
            </a:r>
            <a:r>
              <a:rPr lang="en-US" sz="1400" b="0">
                <a:solidFill>
                  <a:srgbClr val="000000"/>
                </a:solidFill>
                <a:effectLst/>
                <a:latin typeface="Arial" panose="020B0604020202020204" pitchFamily="34" charset="0"/>
                <a:ea typeface="Roboto" panose="02000000000000000000" pitchFamily="2" charset="0"/>
                <a:cs typeface="Arial" panose="020B0604020202020204" pitchFamily="34" charset="0"/>
              </a:rPr>
              <a:t> - Mutual Aid Partners will be notified right after demobilization that the Claim is due in 45 days, 30 days, and then 15 days, and day of so that Claims can be submitted on time. </a:t>
            </a:r>
            <a:endParaRPr lang="en-US" sz="1400" b="0" i="0">
              <a:effectLst/>
              <a:latin typeface="Arial" panose="020B0604020202020204" pitchFamily="34" charset="0"/>
              <a:ea typeface="Roboto" panose="02000000000000000000" pitchFamily="2" charset="0"/>
              <a:cs typeface="Arial" panose="020B0604020202020204" pitchFamily="34" charset="0"/>
            </a:endParaRPr>
          </a:p>
          <a:p>
            <a:pPr>
              <a:lnSpc>
                <a:spcPct val="120000"/>
              </a:lnSpc>
              <a:spcBef>
                <a:spcPts val="600"/>
              </a:spcBef>
              <a:spcAft>
                <a:spcPts val="600"/>
              </a:spcAft>
              <a:defRPr/>
            </a:pPr>
            <a:endParaRPr lang="en-US" sz="1400">
              <a:solidFill>
                <a:srgbClr val="000000"/>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20000"/>
              </a:lnSpc>
              <a:spcBef>
                <a:spcPts val="600"/>
              </a:spcBef>
              <a:spcAft>
                <a:spcPts val="600"/>
              </a:spcAft>
              <a:buFont typeface="Arial" panose="020B0604020202020204" pitchFamily="34" charset="0"/>
              <a:buChar char="•"/>
              <a:defRPr/>
            </a:pPr>
            <a:endParaRPr lang="en-US" sz="1400">
              <a:solidFill>
                <a:srgbClr val="000000"/>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621837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94E8BB-7A02-495E-83E9-4E14920EE308}"/>
              </a:ext>
            </a:extLst>
          </p:cNvPr>
          <p:cNvPicPr>
            <a:picLocks noChangeAspect="1"/>
          </p:cNvPicPr>
          <p:nvPr/>
        </p:nvPicPr>
        <p:blipFill>
          <a:blip r:embed="rId2"/>
          <a:stretch>
            <a:fillRect/>
          </a:stretch>
        </p:blipFill>
        <p:spPr>
          <a:xfrm>
            <a:off x="4759890" y="1695073"/>
            <a:ext cx="7114382" cy="471186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8" name="Title 1">
            <a:extLst>
              <a:ext uri="{FF2B5EF4-FFF2-40B4-BE49-F238E27FC236}">
                <a16:creationId xmlns:a16="http://schemas.microsoft.com/office/drawing/2014/main" id="{60CBA637-F94B-40F4-D5A0-D506C4921D6D}"/>
              </a:ext>
            </a:extLst>
          </p:cNvPr>
          <p:cNvSpPr>
            <a:spLocks noGrp="1"/>
          </p:cNvSpPr>
          <p:nvPr>
            <p:ph type="title"/>
          </p:nvPr>
        </p:nvSpPr>
        <p:spPr>
          <a:xfrm>
            <a:off x="277877" y="376572"/>
            <a:ext cx="11049000" cy="990600"/>
          </a:xfrm>
        </p:spPr>
        <p:txBody>
          <a:bodyPr anchor="t">
            <a:normAutofit/>
          </a:bodyPr>
          <a:lstStyle/>
          <a:p>
            <a:r>
              <a:rPr lang="en-US" sz="3200" b="1" noProof="0">
                <a:latin typeface="Arial" panose="020B0604020202020204" pitchFamily="34" charset="0"/>
                <a:ea typeface="Roboto" panose="02000000000000000000" pitchFamily="2" charset="0"/>
                <a:cs typeface="Arial" panose="020B0604020202020204" pitchFamily="34" charset="0"/>
              </a:rPr>
              <a:t>Mutual Aid Portal Dashboard</a:t>
            </a:r>
            <a:endParaRPr lang="en-US" sz="3600" b="1" noProof="0">
              <a:latin typeface="Arial" panose="020B0604020202020204" pitchFamily="34" charset="0"/>
              <a:ea typeface="Roboto" panose="02000000000000000000" pitchFamily="2" charset="0"/>
              <a:cs typeface="Arial" panose="020B0604020202020204" pitchFamily="34" charset="0"/>
            </a:endParaRPr>
          </a:p>
        </p:txBody>
      </p:sp>
      <p:sp>
        <p:nvSpPr>
          <p:cNvPr id="9" name="Text Placeholder 29">
            <a:extLst>
              <a:ext uri="{FF2B5EF4-FFF2-40B4-BE49-F238E27FC236}">
                <a16:creationId xmlns:a16="http://schemas.microsoft.com/office/drawing/2014/main" id="{AC14D60C-F824-A473-19F1-38E7B0C9D8B2}"/>
              </a:ext>
            </a:extLst>
          </p:cNvPr>
          <p:cNvSpPr txBox="1">
            <a:spLocks/>
          </p:cNvSpPr>
          <p:nvPr/>
        </p:nvSpPr>
        <p:spPr>
          <a:xfrm>
            <a:off x="243681" y="764214"/>
            <a:ext cx="8486960" cy="5215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Arial" panose="020B0604020202020204" pitchFamily="34" charset="0"/>
                <a:cs typeface="Arial" panose="020B0604020202020204" pitchFamily="34" charset="0"/>
              </a:rPr>
              <a:t>The home page of the Mutual Aid Portal displays a dashboard containing high level views of key metrics related to Mission data  </a:t>
            </a:r>
          </a:p>
        </p:txBody>
      </p:sp>
      <p:sp>
        <p:nvSpPr>
          <p:cNvPr id="10" name="TextBox 9">
            <a:extLst>
              <a:ext uri="{FF2B5EF4-FFF2-40B4-BE49-F238E27FC236}">
                <a16:creationId xmlns:a16="http://schemas.microsoft.com/office/drawing/2014/main" id="{3C0D4342-008D-77F4-E42A-10534177E500}"/>
              </a:ext>
            </a:extLst>
          </p:cNvPr>
          <p:cNvSpPr txBox="1"/>
          <p:nvPr/>
        </p:nvSpPr>
        <p:spPr>
          <a:xfrm>
            <a:off x="243681" y="1828287"/>
            <a:ext cx="4240637" cy="3662541"/>
          </a:xfrm>
          <a:prstGeom prst="rect">
            <a:avLst/>
          </a:prstGeom>
          <a:noFill/>
        </p:spPr>
        <p:txBody>
          <a:bodyPr wrap="square" rtlCol="0">
            <a:spAutoFit/>
          </a:bodyPr>
          <a:lstStyle/>
          <a:p>
            <a:pPr>
              <a:spcAft>
                <a:spcPts val="1200"/>
              </a:spcAft>
            </a:pPr>
            <a:r>
              <a:rPr lang="en-US" b="1">
                <a:latin typeface="Arial" panose="020B0604020202020204" pitchFamily="34" charset="0"/>
                <a:cs typeface="Arial" panose="020B0604020202020204" pitchFamily="34" charset="0"/>
              </a:rPr>
              <a:t>Key metrics highlighted in the dashboard include:</a:t>
            </a:r>
          </a:p>
          <a:p>
            <a:pPr marL="342900" indent="-342900">
              <a:spcAft>
                <a:spcPts val="1200"/>
              </a:spcAft>
              <a:buFont typeface="+mj-lt"/>
              <a:buAutoNum type="alphaUcPeriod"/>
            </a:pPr>
            <a:r>
              <a:rPr lang="en-US">
                <a:latin typeface="Arial" panose="020B0604020202020204" pitchFamily="34" charset="0"/>
                <a:cs typeface="Arial" panose="020B0604020202020204" pitchFamily="34" charset="0"/>
              </a:rPr>
              <a:t>Applications by Agency and Status</a:t>
            </a:r>
          </a:p>
          <a:p>
            <a:pPr marL="342900" indent="-342900">
              <a:spcAft>
                <a:spcPts val="1200"/>
              </a:spcAft>
              <a:buFont typeface="+mj-lt"/>
              <a:buAutoNum type="alphaUcPeriod"/>
            </a:pPr>
            <a:r>
              <a:rPr lang="en-US">
                <a:latin typeface="Arial" panose="020B0604020202020204" pitchFamily="34" charset="0"/>
                <a:cs typeface="Arial" panose="020B0604020202020204" pitchFamily="34" charset="0"/>
              </a:rPr>
              <a:t>Claims By Status</a:t>
            </a:r>
          </a:p>
          <a:p>
            <a:pPr marL="342900" indent="-342900">
              <a:spcAft>
                <a:spcPts val="1200"/>
              </a:spcAft>
              <a:buFont typeface="+mj-lt"/>
              <a:buAutoNum type="alphaUcPeriod"/>
            </a:pPr>
            <a:r>
              <a:rPr lang="en-US">
                <a:latin typeface="Arial" panose="020B0604020202020204" pitchFamily="34" charset="0"/>
                <a:cs typeface="Arial" panose="020B0604020202020204" pitchFamily="34" charset="0"/>
              </a:rPr>
              <a:t>Missions by County </a:t>
            </a:r>
          </a:p>
          <a:p>
            <a:pPr marL="342900" indent="-342900">
              <a:spcAft>
                <a:spcPts val="1200"/>
              </a:spcAft>
              <a:buFont typeface="+mj-lt"/>
              <a:buAutoNum type="alphaUcPeriod"/>
            </a:pPr>
            <a:r>
              <a:rPr lang="en-US">
                <a:latin typeface="Arial" panose="020B0604020202020204" pitchFamily="34" charset="0"/>
                <a:cs typeface="Arial" panose="020B0604020202020204" pitchFamily="34" charset="0"/>
              </a:rPr>
              <a:t>Missions Counts </a:t>
            </a:r>
          </a:p>
          <a:p>
            <a:pPr marL="342900" indent="-342900">
              <a:spcAft>
                <a:spcPts val="1200"/>
              </a:spcAft>
              <a:buFont typeface="+mj-lt"/>
              <a:buAutoNum type="alphaUcPeriod"/>
            </a:pPr>
            <a:r>
              <a:rPr lang="en-US">
                <a:latin typeface="Arial" panose="020B0604020202020204" pitchFamily="34" charset="0"/>
                <a:cs typeface="Arial" panose="020B0604020202020204" pitchFamily="34" charset="0"/>
              </a:rPr>
              <a:t>Application Count </a:t>
            </a:r>
          </a:p>
          <a:p>
            <a:pPr marL="342900" indent="-342900">
              <a:spcAft>
                <a:spcPts val="1200"/>
              </a:spcAft>
              <a:buFont typeface="+mj-lt"/>
              <a:buAutoNum type="alphaUcPeriod"/>
            </a:pPr>
            <a:r>
              <a:rPr lang="en-US">
                <a:latin typeface="Arial" panose="020B0604020202020204" pitchFamily="34" charset="0"/>
                <a:cs typeface="Arial" panose="020B0604020202020204" pitchFamily="34" charset="0"/>
              </a:rPr>
              <a:t>Claims Count </a:t>
            </a:r>
          </a:p>
          <a:p>
            <a:pPr marL="342900" indent="-342900">
              <a:spcAft>
                <a:spcPts val="1200"/>
              </a:spcAft>
              <a:buFont typeface="+mj-lt"/>
              <a:buAutoNum type="alphaUcPeriod"/>
            </a:pPr>
            <a:r>
              <a:rPr lang="en-US">
                <a:latin typeface="Arial" panose="020B0604020202020204" pitchFamily="34" charset="0"/>
                <a:cs typeface="Arial" panose="020B0604020202020204" pitchFamily="34" charset="0"/>
              </a:rPr>
              <a:t>Agency Documents Status</a:t>
            </a:r>
          </a:p>
        </p:txBody>
      </p:sp>
      <p:sp>
        <p:nvSpPr>
          <p:cNvPr id="3" name="Oval 2">
            <a:extLst>
              <a:ext uri="{FF2B5EF4-FFF2-40B4-BE49-F238E27FC236}">
                <a16:creationId xmlns:a16="http://schemas.microsoft.com/office/drawing/2014/main" id="{AFCCBB00-BEB4-C422-A29B-3200CF81463B}"/>
              </a:ext>
            </a:extLst>
          </p:cNvPr>
          <p:cNvSpPr>
            <a:spLocks/>
          </p:cNvSpPr>
          <p:nvPr/>
        </p:nvSpPr>
        <p:spPr>
          <a:xfrm>
            <a:off x="6174520" y="2251002"/>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panose="020B0604020202020204" pitchFamily="34" charset="0"/>
                <a:ea typeface="Roboto" panose="02000000000000000000" pitchFamily="2" charset="0"/>
                <a:cs typeface="Arial" panose="020B0604020202020204" pitchFamily="34" charset="0"/>
              </a:rPr>
              <a:t>A</a:t>
            </a: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4" name="Oval 3">
            <a:extLst>
              <a:ext uri="{FF2B5EF4-FFF2-40B4-BE49-F238E27FC236}">
                <a16:creationId xmlns:a16="http://schemas.microsoft.com/office/drawing/2014/main" id="{E4F3D662-CD1E-E0BE-D897-13672923DE38}"/>
              </a:ext>
            </a:extLst>
          </p:cNvPr>
          <p:cNvSpPr>
            <a:spLocks/>
          </p:cNvSpPr>
          <p:nvPr/>
        </p:nvSpPr>
        <p:spPr>
          <a:xfrm>
            <a:off x="9708295" y="2251002"/>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panose="020B0604020202020204" pitchFamily="34" charset="0"/>
                <a:ea typeface="Roboto" panose="02000000000000000000" pitchFamily="2" charset="0"/>
                <a:cs typeface="Arial" panose="020B0604020202020204" pitchFamily="34" charset="0"/>
              </a:rPr>
              <a:t>B</a:t>
            </a: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Oval 4">
            <a:extLst>
              <a:ext uri="{FF2B5EF4-FFF2-40B4-BE49-F238E27FC236}">
                <a16:creationId xmlns:a16="http://schemas.microsoft.com/office/drawing/2014/main" id="{67255EA4-A249-1DF7-8D7C-A51580D8BF3E}"/>
              </a:ext>
            </a:extLst>
          </p:cNvPr>
          <p:cNvSpPr>
            <a:spLocks/>
          </p:cNvSpPr>
          <p:nvPr/>
        </p:nvSpPr>
        <p:spPr>
          <a:xfrm>
            <a:off x="5670837" y="3782894"/>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panose="020B0604020202020204" pitchFamily="34" charset="0"/>
                <a:ea typeface="Roboto" panose="02000000000000000000" pitchFamily="2" charset="0"/>
                <a:cs typeface="Arial" panose="020B0604020202020204" pitchFamily="34" charset="0"/>
              </a:rPr>
              <a:t>C</a:t>
            </a: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Oval 5">
            <a:extLst>
              <a:ext uri="{FF2B5EF4-FFF2-40B4-BE49-F238E27FC236}">
                <a16:creationId xmlns:a16="http://schemas.microsoft.com/office/drawing/2014/main" id="{52FA518F-E564-5022-170D-F128113C3E9D}"/>
              </a:ext>
            </a:extLst>
          </p:cNvPr>
          <p:cNvSpPr>
            <a:spLocks/>
          </p:cNvSpPr>
          <p:nvPr/>
        </p:nvSpPr>
        <p:spPr>
          <a:xfrm>
            <a:off x="7322955" y="3782894"/>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panose="020B0604020202020204" pitchFamily="34" charset="0"/>
                <a:ea typeface="Roboto" panose="02000000000000000000" pitchFamily="2" charset="0"/>
                <a:cs typeface="Arial" panose="020B0604020202020204" pitchFamily="34" charset="0"/>
              </a:rPr>
              <a:t>D</a:t>
            </a: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1" name="Oval 10">
            <a:extLst>
              <a:ext uri="{FF2B5EF4-FFF2-40B4-BE49-F238E27FC236}">
                <a16:creationId xmlns:a16="http://schemas.microsoft.com/office/drawing/2014/main" id="{5CD37268-20C3-AFAD-B759-42C75F7CC422}"/>
              </a:ext>
            </a:extLst>
          </p:cNvPr>
          <p:cNvSpPr>
            <a:spLocks/>
          </p:cNvSpPr>
          <p:nvPr/>
        </p:nvSpPr>
        <p:spPr>
          <a:xfrm>
            <a:off x="9127270" y="3782894"/>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panose="020B0604020202020204" pitchFamily="34" charset="0"/>
                <a:ea typeface="Roboto" panose="02000000000000000000" pitchFamily="2" charset="0"/>
                <a:cs typeface="Arial" panose="020B0604020202020204" pitchFamily="34" charset="0"/>
              </a:rPr>
              <a:t>E</a:t>
            </a: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2" name="Oval 11">
            <a:extLst>
              <a:ext uri="{FF2B5EF4-FFF2-40B4-BE49-F238E27FC236}">
                <a16:creationId xmlns:a16="http://schemas.microsoft.com/office/drawing/2014/main" id="{CC670845-9F27-1357-BFA0-36C1E6629C2E}"/>
              </a:ext>
            </a:extLst>
          </p:cNvPr>
          <p:cNvSpPr>
            <a:spLocks/>
          </p:cNvSpPr>
          <p:nvPr/>
        </p:nvSpPr>
        <p:spPr>
          <a:xfrm>
            <a:off x="10800045" y="3782893"/>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panose="020B0604020202020204" pitchFamily="34" charset="0"/>
                <a:ea typeface="Roboto" panose="02000000000000000000" pitchFamily="2" charset="0"/>
                <a:cs typeface="Arial" panose="020B0604020202020204" pitchFamily="34" charset="0"/>
              </a:rPr>
              <a:t>F</a:t>
            </a: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3" name="Oval 12">
            <a:extLst>
              <a:ext uri="{FF2B5EF4-FFF2-40B4-BE49-F238E27FC236}">
                <a16:creationId xmlns:a16="http://schemas.microsoft.com/office/drawing/2014/main" id="{DBF3F079-83B7-AE91-BD77-C96DDC20B8FF}"/>
              </a:ext>
            </a:extLst>
          </p:cNvPr>
          <p:cNvSpPr>
            <a:spLocks/>
          </p:cNvSpPr>
          <p:nvPr/>
        </p:nvSpPr>
        <p:spPr>
          <a:xfrm>
            <a:off x="7669945" y="5028871"/>
            <a:ext cx="263080" cy="268111"/>
          </a:xfrm>
          <a:prstGeom prst="ellipse">
            <a:avLst/>
          </a:prstGeom>
          <a:solidFill>
            <a:srgbClr val="C00000"/>
          </a:solid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FFFFFF"/>
                </a:solidFill>
                <a:latin typeface="Arial" panose="020B0604020202020204" pitchFamily="34" charset="0"/>
                <a:ea typeface="Roboto" panose="02000000000000000000" pitchFamily="2" charset="0"/>
                <a:cs typeface="Arial" panose="020B0604020202020204" pitchFamily="34" charset="0"/>
              </a:rPr>
              <a:t>G</a:t>
            </a:r>
            <a:endParaRPr kumimoji="0" lang="en-US" sz="900" b="1" i="0" u="none" strike="noStrike" kern="1200" cap="none" spc="0" normalizeH="0" baseline="0" noProof="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387910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C8B6D-66B3-54D2-7010-87850205BFD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110FEF-DD6B-CD48-76E3-67757103FB23}"/>
              </a:ext>
              <a:ext uri="{C183D7F6-B498-43B3-948B-1728B52AA6E4}">
                <adec:decorative xmlns:adec="http://schemas.microsoft.com/office/drawing/2017/decorative" val="1"/>
              </a:ext>
            </a:extLst>
          </p:cNvPr>
          <p:cNvSpPr>
            <a:spLocks noGrp="1"/>
          </p:cNvSpPr>
          <p:nvPr>
            <p:ph type="sldNum" sz="quarter" idx="12"/>
          </p:nvPr>
        </p:nvSpPr>
        <p:spPr>
          <a:xfrm>
            <a:off x="15668681" y="4449121"/>
            <a:ext cx="2743200" cy="365125"/>
          </a:xfrm>
        </p:spPr>
        <p:txBody>
          <a:bodyPr/>
          <a:lstStyle/>
          <a:p>
            <a:fld id="{B2643E34-DC33-45ED-8E33-EC0D5991E9A4}" type="slidenum">
              <a:rPr lang="en-US" noProof="0" smtClean="0"/>
              <a:pPr/>
              <a:t>8</a:t>
            </a:fld>
            <a:endParaRPr lang="en-US" noProof="0"/>
          </a:p>
        </p:txBody>
      </p:sp>
      <p:sp>
        <p:nvSpPr>
          <p:cNvPr id="18" name="Title 1">
            <a:extLst>
              <a:ext uri="{FF2B5EF4-FFF2-40B4-BE49-F238E27FC236}">
                <a16:creationId xmlns:a16="http://schemas.microsoft.com/office/drawing/2014/main" id="{EB9221FB-78A6-5CF0-B2F4-F21494B82639}"/>
              </a:ext>
            </a:extLst>
          </p:cNvPr>
          <p:cNvSpPr>
            <a:spLocks noGrp="1"/>
          </p:cNvSpPr>
          <p:nvPr>
            <p:ph type="title"/>
          </p:nvPr>
        </p:nvSpPr>
        <p:spPr>
          <a:xfrm>
            <a:off x="243681" y="221666"/>
            <a:ext cx="5035079" cy="638731"/>
          </a:xfrm>
        </p:spPr>
        <p:txBody>
          <a:bodyPr anchor="t">
            <a:normAutofit fontScale="90000"/>
          </a:bodyPr>
          <a:lstStyle/>
          <a:p>
            <a:r>
              <a:rPr lang="en-US" sz="3200" noProof="0">
                <a:solidFill>
                  <a:schemeClr val="bg1"/>
                </a:solidFill>
                <a:latin typeface="Arial" panose="020B0604020202020204" pitchFamily="34" charset="0"/>
                <a:ea typeface="Roboto" panose="02000000000000000000" pitchFamily="2" charset="0"/>
                <a:cs typeface="Arial" panose="020B0604020202020204" pitchFamily="34" charset="0"/>
              </a:rPr>
              <a:t>Mutual Aid Portal </a:t>
            </a:r>
            <a:br>
              <a:rPr lang="en-US" sz="3200" noProof="0">
                <a:solidFill>
                  <a:schemeClr val="bg1"/>
                </a:solidFill>
                <a:latin typeface="Arial" panose="020B0604020202020204" pitchFamily="34" charset="0"/>
                <a:ea typeface="Roboto" panose="02000000000000000000" pitchFamily="2" charset="0"/>
                <a:cs typeface="Arial" panose="020B0604020202020204" pitchFamily="34" charset="0"/>
              </a:rPr>
            </a:br>
            <a:r>
              <a:rPr lang="en-US" sz="3200" noProof="0">
                <a:solidFill>
                  <a:schemeClr val="bg1"/>
                </a:solidFill>
                <a:latin typeface="Arial" panose="020B0604020202020204" pitchFamily="34" charset="0"/>
                <a:ea typeface="Roboto" panose="02000000000000000000" pitchFamily="2" charset="0"/>
                <a:cs typeface="Arial" panose="020B0604020202020204" pitchFamily="34" charset="0"/>
              </a:rPr>
              <a:t>Dashboard</a:t>
            </a:r>
            <a:endParaRPr lang="en-US" sz="3600" noProof="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9" name="Text Placeholder 28">
            <a:extLst>
              <a:ext uri="{FF2B5EF4-FFF2-40B4-BE49-F238E27FC236}">
                <a16:creationId xmlns:a16="http://schemas.microsoft.com/office/drawing/2014/main" id="{EE68E1B3-0E17-97CF-C62E-E60A43FF05CF}"/>
              </a:ext>
            </a:extLst>
          </p:cNvPr>
          <p:cNvSpPr>
            <a:spLocks noGrp="1"/>
          </p:cNvSpPr>
          <p:nvPr>
            <p:ph type="body" sz="half" idx="2"/>
          </p:nvPr>
        </p:nvSpPr>
        <p:spPr>
          <a:xfrm>
            <a:off x="243681" y="2280062"/>
            <a:ext cx="4365659" cy="2181535"/>
          </a:xfrm>
        </p:spPr>
        <p:txBody>
          <a:bodyPr>
            <a:norm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p>
          <a:p>
            <a:pPr marL="342900" indent="-342900">
              <a:lnSpc>
                <a:spcPct val="100000"/>
              </a:lnSpc>
              <a:spcBef>
                <a:spcPts val="600"/>
              </a:spcBef>
              <a:buFont typeface="+mj-lt"/>
              <a:buAutoNum type="arabicPeriod"/>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Login into the </a:t>
            </a:r>
            <a:r>
              <a:rPr lang="en-US" b="1">
                <a:solidFill>
                  <a:srgbClr val="000000"/>
                </a:solidFill>
                <a:latin typeface="Arial" panose="020B0604020202020204" pitchFamily="34" charset="0"/>
                <a:ea typeface="Roboto" panose="02000000000000000000" pitchFamily="2" charset="0"/>
                <a:cs typeface="Arial" panose="020B0604020202020204" pitchFamily="34" charset="0"/>
              </a:rPr>
              <a:t>Mutual Aid portal </a:t>
            </a:r>
            <a:r>
              <a:rPr lang="en-US">
                <a:solidFill>
                  <a:srgbClr val="000000"/>
                </a:solidFill>
                <a:latin typeface="Arial" panose="020B0604020202020204" pitchFamily="34" charset="0"/>
                <a:ea typeface="Roboto" panose="02000000000000000000" pitchFamily="2" charset="0"/>
                <a:cs typeface="Arial" panose="020B0604020202020204" pitchFamily="34" charset="0"/>
              </a:rPr>
              <a:t>using your credentials </a:t>
            </a:r>
            <a:r>
              <a:rPr lang="en-US" b="1">
                <a:solidFill>
                  <a:srgbClr val="000000"/>
                </a:solidFill>
                <a:latin typeface="Arial" panose="020B0604020202020204" pitchFamily="34" charset="0"/>
                <a:ea typeface="Roboto" panose="02000000000000000000" pitchFamily="2" charset="0"/>
                <a:cs typeface="Arial" panose="020B0604020202020204" pitchFamily="34" charset="0"/>
              </a:rPr>
              <a:t> </a:t>
            </a:r>
          </a:p>
          <a:p>
            <a:pPr marL="342900" indent="-342900">
              <a:lnSpc>
                <a:spcPct val="100000"/>
              </a:lnSpc>
              <a:spcBef>
                <a:spcPts val="600"/>
              </a:spcBef>
              <a:buFont typeface="+mj-lt"/>
              <a:buAutoNum type="arabicPeriod"/>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Once on the home page of the portal click on the </a:t>
            </a:r>
            <a:r>
              <a:rPr lang="en-US" b="1">
                <a:solidFill>
                  <a:srgbClr val="000000"/>
                </a:solidFill>
                <a:latin typeface="Arial" panose="020B0604020202020204" pitchFamily="34" charset="0"/>
                <a:ea typeface="Roboto" panose="02000000000000000000" pitchFamily="2" charset="0"/>
                <a:cs typeface="Arial" panose="020B0604020202020204" pitchFamily="34" charset="0"/>
              </a:rPr>
              <a:t>Mutual Aid </a:t>
            </a:r>
            <a:r>
              <a:rPr lang="en-US">
                <a:solidFill>
                  <a:srgbClr val="000000"/>
                </a:solidFill>
                <a:latin typeface="Arial" panose="020B0604020202020204" pitchFamily="34" charset="0"/>
                <a:ea typeface="Roboto" panose="02000000000000000000" pitchFamily="2" charset="0"/>
                <a:cs typeface="Arial" panose="020B0604020202020204" pitchFamily="34" charset="0"/>
              </a:rPr>
              <a:t>tab in the header bar</a:t>
            </a:r>
          </a:p>
          <a:p>
            <a:pPr marL="342900" indent="-342900">
              <a:lnSpc>
                <a:spcPct val="100000"/>
              </a:lnSpc>
              <a:spcBef>
                <a:spcPts val="600"/>
              </a:spcBef>
              <a:buFont typeface="+mj-lt"/>
              <a:buAutoNum type="arabicPeriod"/>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Upon clicking the tab, you will be directed to the </a:t>
            </a:r>
            <a:r>
              <a:rPr lang="en-US" b="1">
                <a:solidFill>
                  <a:srgbClr val="000000"/>
                </a:solidFill>
                <a:latin typeface="Arial" panose="020B0604020202020204" pitchFamily="34" charset="0"/>
                <a:ea typeface="Roboto" panose="02000000000000000000" pitchFamily="2" charset="0"/>
                <a:cs typeface="Arial" panose="020B0604020202020204" pitchFamily="34" charset="0"/>
              </a:rPr>
              <a:t>Mutual Aid Dashboard </a:t>
            </a:r>
            <a:endParaRPr lang="en-US">
              <a:solidFill>
                <a:srgbClr val="000000"/>
              </a:solidFill>
              <a:latin typeface="Arial" panose="020B0604020202020204" pitchFamily="34" charset="0"/>
              <a:ea typeface="Roboto" panose="02000000000000000000" pitchFamily="2" charset="0"/>
              <a:cs typeface="Arial" panose="020B0604020202020204" pitchFamily="34" charset="0"/>
            </a:endParaRPr>
          </a:p>
          <a:p>
            <a:pPr marR="0" lvl="0" algn="l" defTabSz="914400" rtl="0" eaLnBrk="1" fontAlgn="auto" latinLnBrk="0" hangingPunct="1">
              <a:lnSpc>
                <a:spcPct val="100000"/>
              </a:lnSpc>
              <a:spcBef>
                <a:spcPts val="600"/>
              </a:spcBef>
              <a:spcAft>
                <a:spcPts val="0"/>
              </a:spcAft>
              <a:buClrTx/>
              <a:buSzTx/>
              <a:tabLst/>
              <a:defRPr/>
            </a:pPr>
            <a:endParaRPr kumimoji="0" lang="en-US" sz="14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endPar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endParaRPr kumimoji="0" lang="en-US" sz="1200" b="0"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Tx/>
              <a:buAutoNum type="arabicPeriod"/>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0" name="Text Placeholder 29">
            <a:extLst>
              <a:ext uri="{FF2B5EF4-FFF2-40B4-BE49-F238E27FC236}">
                <a16:creationId xmlns:a16="http://schemas.microsoft.com/office/drawing/2014/main" id="{EB7C0D3F-FB06-726A-37B1-DA27CC0B223A}"/>
              </a:ext>
            </a:extLst>
          </p:cNvPr>
          <p:cNvSpPr>
            <a:spLocks noGrp="1"/>
          </p:cNvSpPr>
          <p:nvPr>
            <p:ph type="body" sz="half" idx="13"/>
          </p:nvPr>
        </p:nvSpPr>
        <p:spPr>
          <a:xfrm>
            <a:off x="243681" y="1309467"/>
            <a:ext cx="4365659" cy="521525"/>
          </a:xfrm>
        </p:spPr>
        <p:txBody>
          <a:bodyPr>
            <a:noAutofit/>
          </a:bodyPr>
          <a:lstStyle/>
          <a:p>
            <a:r>
              <a:rPr lang="en-US" sz="1400">
                <a:latin typeface="Arial" panose="020B0604020202020204" pitchFamily="34" charset="0"/>
                <a:cs typeface="Arial" panose="020B0604020202020204" pitchFamily="34" charset="0"/>
              </a:rPr>
              <a:t>The home page of the Mutual Aid Portal displays a dashboard containing key metrics related to Mission data </a:t>
            </a:r>
          </a:p>
        </p:txBody>
      </p:sp>
      <p:sp>
        <p:nvSpPr>
          <p:cNvPr id="34" name="Rectangle 33">
            <a:extLst>
              <a:ext uri="{FF2B5EF4-FFF2-40B4-BE49-F238E27FC236}">
                <a16:creationId xmlns:a16="http://schemas.microsoft.com/office/drawing/2014/main" id="{1D84438A-6BE5-5CA2-14D6-4F5959CE30D7}"/>
              </a:ext>
            </a:extLst>
          </p:cNvPr>
          <p:cNvSpPr>
            <a:spLocks/>
          </p:cNvSpPr>
          <p:nvPr/>
        </p:nvSpPr>
        <p:spPr>
          <a:xfrm>
            <a:off x="17804398" y="4497452"/>
            <a:ext cx="530115" cy="26974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6D39E70D-C01E-CF01-5681-9D29CE973EBB}"/>
              </a:ext>
            </a:extLst>
          </p:cNvPr>
          <p:cNvSpPr>
            <a:spLocks/>
          </p:cNvSpPr>
          <p:nvPr/>
        </p:nvSpPr>
        <p:spPr>
          <a:xfrm>
            <a:off x="18192032" y="3392027"/>
            <a:ext cx="439698" cy="17863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B7718045-77D7-6644-F07C-BB0624751852}"/>
              </a:ext>
            </a:extLst>
          </p:cNvPr>
          <p:cNvSpPr txBox="1"/>
          <p:nvPr/>
        </p:nvSpPr>
        <p:spPr>
          <a:xfrm>
            <a:off x="347523" y="5004386"/>
            <a:ext cx="4558562" cy="163194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panose="020B0604020202020204" pitchFamily="34" charset="0"/>
                <a:ea typeface="Roboto" panose="02000000000000000000" pitchFamily="2" charset="0"/>
                <a:cs typeface="Arial" panose="020B0604020202020204" pitchFamily="34" charset="0"/>
              </a:rPr>
              <a:t>NOTES</a:t>
            </a: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Roboto" panose="02000000000000000000" pitchFamily="2" charset="0"/>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00" i="1">
                <a:solidFill>
                  <a:srgbClr val="000000"/>
                </a:solidFill>
                <a:latin typeface="Arial" panose="020B0604020202020204" pitchFamily="34" charset="0"/>
                <a:cs typeface="Arial" panose="020B0604020202020204" pitchFamily="34" charset="0"/>
              </a:rPr>
              <a:t>Use the Refresh button at the top of the dashboard to load the latest data for all reports on the dashboard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00" i="1">
                <a:solidFill>
                  <a:srgbClr val="000000"/>
                </a:solidFill>
                <a:latin typeface="Arial" panose="020B0604020202020204" pitchFamily="34" charset="0"/>
                <a:cs typeface="Arial" panose="020B0604020202020204" pitchFamily="34" charset="0"/>
              </a:rPr>
              <a:t>Click on the expansion button on any of the reports to see a larger view of that report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Each report is hyperlinked at the bottom of the </a:t>
            </a:r>
            <a:r>
              <a:rPr lang="en-US" sz="1000" i="1">
                <a:solidFill>
                  <a:srgbClr val="000000"/>
                </a:solidFill>
                <a:latin typeface="Arial" panose="020B0604020202020204" pitchFamily="34" charset="0"/>
                <a:cs typeface="Arial" panose="020B0604020202020204" pitchFamily="34" charset="0"/>
              </a:rPr>
              <a:t>report component, users can click on these links to be brought to entire report within the portal</a:t>
            </a:r>
            <a:endParaRPr kumimoji="0" lang="en-US" sz="1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Google Shape;512;ge3692cc678_0_1835">
            <a:extLst>
              <a:ext uri="{FF2B5EF4-FFF2-40B4-BE49-F238E27FC236}">
                <a16:creationId xmlns:a16="http://schemas.microsoft.com/office/drawing/2014/main" id="{991EB204-40BA-A2AE-8DD1-F4A567C30D35}"/>
              </a:ext>
            </a:extLst>
          </p:cNvPr>
          <p:cNvSpPr/>
          <p:nvPr/>
        </p:nvSpPr>
        <p:spPr>
          <a:xfrm>
            <a:off x="17826272" y="2935421"/>
            <a:ext cx="365760" cy="365760"/>
          </a:xfrm>
          <a:prstGeom prst="wedgeEllipseCallout">
            <a:avLst>
              <a:gd name="adj1" fmla="val 94279"/>
              <a:gd name="adj2" fmla="val 72195"/>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21A020D5-E422-CF78-5928-E3E455815C3C}"/>
              </a:ext>
            </a:extLst>
          </p:cNvPr>
          <p:cNvPicPr>
            <a:picLocks noChangeAspect="1"/>
          </p:cNvPicPr>
          <p:nvPr/>
        </p:nvPicPr>
        <p:blipFill>
          <a:blip r:embed="rId3"/>
          <a:stretch>
            <a:fillRect/>
          </a:stretch>
        </p:blipFill>
        <p:spPr>
          <a:xfrm>
            <a:off x="5472741" y="3795316"/>
            <a:ext cx="6475578" cy="3057723"/>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7" name="Rectangle 6">
            <a:extLst>
              <a:ext uri="{FF2B5EF4-FFF2-40B4-BE49-F238E27FC236}">
                <a16:creationId xmlns:a16="http://schemas.microsoft.com/office/drawing/2014/main" id="{752E166A-D27F-5B78-24F0-E5567D2F2AE2}"/>
              </a:ext>
            </a:extLst>
          </p:cNvPr>
          <p:cNvSpPr>
            <a:spLocks/>
          </p:cNvSpPr>
          <p:nvPr/>
        </p:nvSpPr>
        <p:spPr>
          <a:xfrm>
            <a:off x="5472741" y="4497452"/>
            <a:ext cx="6328603" cy="42092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pic>
        <p:nvPicPr>
          <p:cNvPr id="9" name="Picture 8">
            <a:extLst>
              <a:ext uri="{FF2B5EF4-FFF2-40B4-BE49-F238E27FC236}">
                <a16:creationId xmlns:a16="http://schemas.microsoft.com/office/drawing/2014/main" id="{A8456F1F-7361-98A2-3320-651BB353F7B0}"/>
              </a:ext>
            </a:extLst>
          </p:cNvPr>
          <p:cNvPicPr>
            <a:picLocks noChangeAspect="1"/>
          </p:cNvPicPr>
          <p:nvPr/>
        </p:nvPicPr>
        <p:blipFill>
          <a:blip r:embed="rId4"/>
          <a:srcRect b="49972"/>
          <a:stretch>
            <a:fillRect/>
          </a:stretch>
        </p:blipFill>
        <p:spPr>
          <a:xfrm>
            <a:off x="5472741" y="1924862"/>
            <a:ext cx="6267449" cy="1729911"/>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BF3CDBC8-F6B4-E601-342A-99E442B13452}"/>
              </a:ext>
            </a:extLst>
          </p:cNvPr>
          <p:cNvSpPr>
            <a:spLocks/>
          </p:cNvSpPr>
          <p:nvPr/>
        </p:nvSpPr>
        <p:spPr>
          <a:xfrm>
            <a:off x="6962533" y="1910803"/>
            <a:ext cx="476250" cy="25049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pic>
        <p:nvPicPr>
          <p:cNvPr id="11" name="Picture 3" descr="A screenshot of a computer screen&#10;&#10;Description automatically generated">
            <a:extLst>
              <a:ext uri="{FF2B5EF4-FFF2-40B4-BE49-F238E27FC236}">
                <a16:creationId xmlns:a16="http://schemas.microsoft.com/office/drawing/2014/main" id="{86C9E0CD-54CD-6FE7-E9C4-B9DD9AC825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11041" y="90154"/>
            <a:ext cx="1471671" cy="1680106"/>
          </a:xfrm>
          <a:prstGeom prst="rect">
            <a:avLst/>
          </a:prstGeom>
          <a:noFill/>
          <a:ln>
            <a:solidFill>
              <a:schemeClr val="bg1">
                <a:lumMod val="8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3F3F041-6052-7D5A-8C8A-12796ACF2185}"/>
              </a:ext>
            </a:extLst>
          </p:cNvPr>
          <p:cNvSpPr>
            <a:spLocks/>
          </p:cNvSpPr>
          <p:nvPr/>
        </p:nvSpPr>
        <p:spPr>
          <a:xfrm>
            <a:off x="7627954" y="1225693"/>
            <a:ext cx="1100410" cy="21518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2" name="Google Shape;512;ge3692cc678_0_1835">
            <a:extLst>
              <a:ext uri="{FF2B5EF4-FFF2-40B4-BE49-F238E27FC236}">
                <a16:creationId xmlns:a16="http://schemas.microsoft.com/office/drawing/2014/main" id="{74AF723D-4CCF-7C64-09FB-7BFC909D5727}"/>
              </a:ext>
            </a:extLst>
          </p:cNvPr>
          <p:cNvSpPr/>
          <p:nvPr/>
        </p:nvSpPr>
        <p:spPr>
          <a:xfrm>
            <a:off x="6375861" y="1605276"/>
            <a:ext cx="365760" cy="365760"/>
          </a:xfrm>
          <a:prstGeom prst="wedgeEllipseCallout">
            <a:avLst>
              <a:gd name="adj1" fmla="val 108538"/>
              <a:gd name="adj2" fmla="val 43904"/>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2</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13" name="Google Shape;512;ge3692cc678_0_1835">
            <a:extLst>
              <a:ext uri="{FF2B5EF4-FFF2-40B4-BE49-F238E27FC236}">
                <a16:creationId xmlns:a16="http://schemas.microsoft.com/office/drawing/2014/main" id="{E8C46191-8ABF-E46F-7059-757BF3C0069E}"/>
              </a:ext>
            </a:extLst>
          </p:cNvPr>
          <p:cNvSpPr/>
          <p:nvPr/>
        </p:nvSpPr>
        <p:spPr>
          <a:xfrm>
            <a:off x="5212493" y="4233337"/>
            <a:ext cx="365760" cy="365760"/>
          </a:xfrm>
          <a:prstGeom prst="wedgeEllipseCallout">
            <a:avLst>
              <a:gd name="adj1" fmla="val 25205"/>
              <a:gd name="adj2" fmla="val 13601"/>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a:solidFill>
                  <a:sysClr val="windowText" lastClr="000000"/>
                </a:solidFill>
                <a:latin typeface="Arial"/>
                <a:ea typeface="Arial"/>
                <a:cs typeface="Arial"/>
                <a:sym typeface="Arial"/>
              </a:rPr>
              <a:t>3</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
        <p:nvSpPr>
          <p:cNvPr id="31" name="Google Shape;512;ge3692cc678_0_1835">
            <a:extLst>
              <a:ext uri="{FF2B5EF4-FFF2-40B4-BE49-F238E27FC236}">
                <a16:creationId xmlns:a16="http://schemas.microsoft.com/office/drawing/2014/main" id="{1F589791-85B3-D096-6069-DD310F990C89}"/>
              </a:ext>
            </a:extLst>
          </p:cNvPr>
          <p:cNvSpPr/>
          <p:nvPr/>
        </p:nvSpPr>
        <p:spPr>
          <a:xfrm>
            <a:off x="9099625" y="1152029"/>
            <a:ext cx="365760" cy="365760"/>
          </a:xfrm>
          <a:prstGeom prst="wedgeEllipseCallout">
            <a:avLst>
              <a:gd name="adj1" fmla="val -158092"/>
              <a:gd name="adj2" fmla="val -1287"/>
            </a:avLst>
          </a:prstGeom>
          <a:solidFill>
            <a:srgbClr val="F6D2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1200" cap="none" spc="0" normalizeH="0" baseline="0" noProof="0">
                <a:ln>
                  <a:noFill/>
                </a:ln>
                <a:solidFill>
                  <a:sysClr val="windowText" lastClr="000000"/>
                </a:solidFill>
                <a:effectLst/>
                <a:uLnTx/>
                <a:uFillTx/>
                <a:latin typeface="Arial"/>
                <a:ea typeface="Arial"/>
                <a:cs typeface="Arial"/>
                <a:sym typeface="Arial"/>
              </a:rPr>
              <a:t>1</a:t>
            </a:r>
            <a:endParaRPr kumimoji="0" sz="1200" b="0" i="0" u="none" strike="noStrike" kern="1200" cap="none" spc="0" normalizeH="0" baseline="0" noProof="0">
              <a:ln>
                <a:noFill/>
              </a:ln>
              <a:solidFill>
                <a:sysClr val="windowText" lastClr="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49130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F10D7-842D-BFD6-6AFF-2983A6922D4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96D6FC9-710E-35FF-381A-EA2F09369284}"/>
              </a:ext>
            </a:extLst>
          </p:cNvPr>
          <p:cNvPicPr>
            <a:picLocks noChangeAspect="1"/>
          </p:cNvPicPr>
          <p:nvPr/>
        </p:nvPicPr>
        <p:blipFill>
          <a:blip r:embed="rId3"/>
          <a:srcRect b="49801"/>
          <a:stretch/>
        </p:blipFill>
        <p:spPr>
          <a:xfrm>
            <a:off x="5470255" y="3098520"/>
            <a:ext cx="5492776" cy="1669423"/>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488F2E57-CA5B-9BCB-B3AF-D2E51705F9C4}"/>
              </a:ext>
            </a:extLst>
          </p:cNvPr>
          <p:cNvPicPr>
            <a:picLocks noChangeAspect="1"/>
          </p:cNvPicPr>
          <p:nvPr/>
        </p:nvPicPr>
        <p:blipFill>
          <a:blip r:embed="rId4"/>
          <a:stretch>
            <a:fillRect/>
          </a:stretch>
        </p:blipFill>
        <p:spPr>
          <a:xfrm>
            <a:off x="5470255" y="520023"/>
            <a:ext cx="4095961" cy="539778"/>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98339456-72FA-C7E7-2312-74572845544B}"/>
              </a:ext>
            </a:extLst>
          </p:cNvPr>
          <p:cNvPicPr>
            <a:picLocks noChangeAspect="1"/>
          </p:cNvPicPr>
          <p:nvPr/>
        </p:nvPicPr>
        <p:blipFill>
          <a:blip r:embed="rId5"/>
          <a:srcRect l="11715" t="612" r="11780" b="37176"/>
          <a:stretch/>
        </p:blipFill>
        <p:spPr>
          <a:xfrm>
            <a:off x="5470255" y="1512543"/>
            <a:ext cx="6478063" cy="1292823"/>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B1527EF3-BE8A-6E87-3266-8FDFCE062CA8}"/>
              </a:ext>
            </a:extLst>
          </p:cNvPr>
          <p:cNvSpPr>
            <a:spLocks noGrp="1"/>
          </p:cNvSpPr>
          <p:nvPr>
            <p:ph type="title"/>
          </p:nvPr>
        </p:nvSpPr>
        <p:spPr>
          <a:xfrm>
            <a:off x="196180" y="292967"/>
            <a:ext cx="5035079" cy="958813"/>
          </a:xfrm>
        </p:spPr>
        <p:txBody>
          <a:bodyPr>
            <a:noAutofit/>
          </a:bodyPr>
          <a:lstStyle/>
          <a:p>
            <a:r>
              <a:rPr lang="en-US" b="1">
                <a:solidFill>
                  <a:schemeClr val="bg1"/>
                </a:solidFill>
                <a:latin typeface="Arial" panose="020B0604020202020204" pitchFamily="34" charset="0"/>
                <a:cs typeface="Arial" panose="020B0604020202020204" pitchFamily="34" charset="0"/>
              </a:rPr>
              <a:t>View Contacts from the Mutual Aid Portal</a:t>
            </a:r>
          </a:p>
        </p:txBody>
      </p:sp>
      <p:sp>
        <p:nvSpPr>
          <p:cNvPr id="4" name="Text Placeholder 3">
            <a:extLst>
              <a:ext uri="{FF2B5EF4-FFF2-40B4-BE49-F238E27FC236}">
                <a16:creationId xmlns:a16="http://schemas.microsoft.com/office/drawing/2014/main" id="{FA1E695B-D755-EAFC-E003-2514C3C3EB57}"/>
              </a:ext>
            </a:extLst>
          </p:cNvPr>
          <p:cNvSpPr>
            <a:spLocks noGrp="1"/>
          </p:cNvSpPr>
          <p:nvPr>
            <p:ph type="body" sz="half" idx="2"/>
          </p:nvPr>
        </p:nvSpPr>
        <p:spPr/>
        <p:txBody>
          <a:bodyPr>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panose="020B0604020202020204" pitchFamily="34" charset="0"/>
                <a:ea typeface="Roboto" panose="02000000000000000000" pitchFamily="2" charset="0"/>
                <a:cs typeface="Arial" panose="020B0604020202020204" pitchFamily="34" charset="0"/>
              </a:rPr>
              <a:t>STEPS</a:t>
            </a:r>
          </a:p>
          <a:p>
            <a:pPr marR="0" lvl="0" algn="l" defTabSz="914400" rtl="0" eaLnBrk="1" fontAlgn="auto" latinLnBrk="0" hangingPunct="1">
              <a:lnSpc>
                <a:spcPct val="100000"/>
              </a:lnSpc>
              <a:spcBef>
                <a:spcPts val="600"/>
              </a:spcBef>
              <a:spcAft>
                <a:spcPts val="0"/>
              </a:spcAft>
              <a:buClrTx/>
              <a:buSzTx/>
              <a:tabLst/>
              <a:defRPr/>
            </a:pPr>
            <a:r>
              <a:rPr kumimoji="0" lang="en-US" b="1" i="0" u="none" strike="noStrike" kern="1200" cap="none" spc="0" normalizeH="0" baseline="0" noProof="0">
                <a:ln>
                  <a:noFill/>
                </a:ln>
                <a:solidFill>
                  <a:schemeClr val="accent2"/>
                </a:solidFill>
                <a:effectLst/>
                <a:uLnTx/>
                <a:uFillTx/>
                <a:latin typeface="Arial" panose="020B0604020202020204" pitchFamily="34" charset="0"/>
                <a:ea typeface="Roboto" panose="02000000000000000000" pitchFamily="2" charset="0"/>
                <a:cs typeface="Arial" panose="020B0604020202020204" pitchFamily="34" charset="0"/>
              </a:rPr>
              <a:t>Viewing Contacts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Once logged in to DEMES, click on the </a:t>
            </a:r>
            <a:r>
              <a:rPr kumimoji="0" lang="en-US"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Mutual Aid </a:t>
            </a:r>
            <a:r>
              <a:rPr kumimoji="0" lang="en-US"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rPr>
              <a:t>tab in the header bar.</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From the Mutual Aid landing page, select </a:t>
            </a:r>
            <a:r>
              <a:rPr lang="en-US" b="1">
                <a:solidFill>
                  <a:srgbClr val="000000"/>
                </a:solidFill>
                <a:latin typeface="Arial" panose="020B0604020202020204" pitchFamily="34" charset="0"/>
                <a:ea typeface="Roboto" panose="02000000000000000000" pitchFamily="2" charset="0"/>
                <a:cs typeface="Arial" panose="020B0604020202020204" pitchFamily="34" charset="0"/>
              </a:rPr>
              <a:t>More</a:t>
            </a:r>
            <a:r>
              <a:rPr lang="en-US">
                <a:solidFill>
                  <a:srgbClr val="000000"/>
                </a:solidFill>
                <a:latin typeface="Arial" panose="020B0604020202020204" pitchFamily="34" charset="0"/>
                <a:ea typeface="Roboto" panose="02000000000000000000" pitchFamily="2" charset="0"/>
                <a:cs typeface="Arial" panose="020B0604020202020204" pitchFamily="34" charset="0"/>
              </a:rPr>
              <a:t> and then Contacts.</a:t>
            </a:r>
          </a:p>
          <a:p>
            <a:pPr marL="228600" marR="0" lvl="0" indent="-228600" algn="l" defTabSz="914400" rtl="0" eaLnBrk="1" fontAlgn="auto" latinLnBrk="0" hangingPunct="1">
              <a:lnSpc>
                <a:spcPct val="100000"/>
              </a:lnSpc>
              <a:spcBef>
                <a:spcPts val="600"/>
              </a:spcBef>
              <a:spcAft>
                <a:spcPts val="0"/>
              </a:spcAft>
              <a:buClrTx/>
              <a:buSzTx/>
              <a:buFont typeface="+mj-lt"/>
              <a:buAutoNum type="arabicPeriod"/>
              <a:tabLst/>
              <a:defRPr/>
            </a:pPr>
            <a:r>
              <a:rPr lang="en-US">
                <a:solidFill>
                  <a:srgbClr val="000000"/>
                </a:solidFill>
                <a:latin typeface="Arial" panose="020B0604020202020204" pitchFamily="34" charset="0"/>
                <a:ea typeface="Roboto" panose="02000000000000000000" pitchFamily="2" charset="0"/>
                <a:cs typeface="Arial" panose="020B0604020202020204" pitchFamily="34" charset="0"/>
              </a:rPr>
              <a:t>The </a:t>
            </a:r>
            <a:r>
              <a:rPr lang="en-US" b="1">
                <a:solidFill>
                  <a:srgbClr val="000000"/>
                </a:solidFill>
                <a:latin typeface="Arial" panose="020B0604020202020204" pitchFamily="34" charset="0"/>
                <a:ea typeface="Roboto" panose="02000000000000000000" pitchFamily="2" charset="0"/>
                <a:cs typeface="Arial" panose="020B0604020202020204" pitchFamily="34" charset="0"/>
              </a:rPr>
              <a:t>My Contacts </a:t>
            </a:r>
            <a:r>
              <a:rPr lang="en-US">
                <a:solidFill>
                  <a:srgbClr val="000000"/>
                </a:solidFill>
                <a:latin typeface="Arial" panose="020B0604020202020204" pitchFamily="34" charset="0"/>
                <a:ea typeface="Roboto" panose="02000000000000000000" pitchFamily="2" charset="0"/>
                <a:cs typeface="Arial" panose="020B0604020202020204" pitchFamily="34" charset="0"/>
              </a:rPr>
              <a:t>page will appear.</a:t>
            </a:r>
          </a:p>
          <a:p>
            <a:pPr>
              <a:lnSpc>
                <a:spcPct val="100000"/>
              </a:lnSpc>
              <a:spcBef>
                <a:spcPts val="600"/>
              </a:spcBef>
              <a:defRPr/>
            </a:pPr>
            <a:endParaRPr kumimoji="0" lang="en-US" b="1"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a:p>
            <a:pPr>
              <a:lnSpc>
                <a:spcPct val="100000"/>
              </a:lnSpc>
              <a:spcBef>
                <a:spcPts val="600"/>
              </a:spcBef>
              <a:defRPr/>
            </a:pPr>
            <a:r>
              <a:rPr kumimoji="0" lang="en-US" b="1" i="0" u="none" strike="noStrike" kern="1200" cap="none" spc="0" normalizeH="0" baseline="0" noProof="0">
                <a:ln>
                  <a:noFill/>
                </a:ln>
                <a:solidFill>
                  <a:schemeClr val="accent2"/>
                </a:solidFill>
                <a:effectLst/>
                <a:uLnTx/>
                <a:uFillTx/>
                <a:latin typeface="Arial" panose="020B0604020202020204" pitchFamily="34" charset="0"/>
                <a:ea typeface="Roboto" panose="02000000000000000000" pitchFamily="2" charset="0"/>
                <a:cs typeface="Arial" panose="020B0604020202020204" pitchFamily="34" charset="0"/>
              </a:rPr>
              <a:t>Edit Contacts</a:t>
            </a:r>
          </a:p>
          <a:p>
            <a:pPr marL="342900" indent="-342900">
              <a:lnSpc>
                <a:spcPct val="100000"/>
              </a:lnSpc>
              <a:spcBef>
                <a:spcPts val="600"/>
              </a:spcBef>
              <a:buFont typeface="+mj-lt"/>
              <a:buAutoNum type="arabicPeriod" startAt="4"/>
              <a:defRPr/>
            </a:pPr>
            <a:r>
              <a:rPr lang="en-US">
                <a:latin typeface="Arial" panose="020B0604020202020204" pitchFamily="34" charset="0"/>
                <a:ea typeface="Roboto" panose="02000000000000000000" pitchFamily="2" charset="0"/>
                <a:cs typeface="Arial" panose="020B0604020202020204" pitchFamily="34" charset="0"/>
              </a:rPr>
              <a:t>Select the contact you want to edit by clicking their name.</a:t>
            </a:r>
          </a:p>
          <a:p>
            <a:pPr marL="342900" indent="-342900">
              <a:lnSpc>
                <a:spcPct val="100000"/>
              </a:lnSpc>
              <a:spcBef>
                <a:spcPts val="600"/>
              </a:spcBef>
              <a:buFont typeface="+mj-lt"/>
              <a:buAutoNum type="arabicPeriod" startAt="4"/>
              <a:defRPr/>
            </a:pPr>
            <a:r>
              <a:rPr kumimoji="0" lang="en-US"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The </a:t>
            </a:r>
            <a:r>
              <a:rPr lang="en-US">
                <a:latin typeface="Arial" panose="020B0604020202020204" pitchFamily="34" charset="0"/>
                <a:ea typeface="Roboto" panose="02000000000000000000" pitchFamily="2" charset="0"/>
                <a:cs typeface="Arial" panose="020B0604020202020204" pitchFamily="34" charset="0"/>
              </a:rPr>
              <a:t>contact’s record page will appear. </a:t>
            </a:r>
            <a:r>
              <a:rPr kumimoji="0" lang="en-US" i="0" u="none" strike="noStrike" kern="1200" cap="none" spc="0" normalizeH="0" baseline="0" noProof="0">
                <a:ln>
                  <a:noFill/>
                </a:ln>
                <a:effectLst/>
                <a:uLnTx/>
                <a:uFillTx/>
                <a:latin typeface="Arial" panose="020B0604020202020204" pitchFamily="34" charset="0"/>
                <a:ea typeface="Roboto" panose="02000000000000000000" pitchFamily="2" charset="0"/>
                <a:cs typeface="Arial" panose="020B0604020202020204" pitchFamily="34" charset="0"/>
              </a:rPr>
              <a:t>Edit fields as needed.</a:t>
            </a:r>
          </a:p>
          <a:p>
            <a:pPr marR="0" lvl="0" algn="l" defTabSz="914400" rtl="0" eaLnBrk="1" fontAlgn="auto" latinLnBrk="0" hangingPunct="1">
              <a:lnSpc>
                <a:spcPct val="100000"/>
              </a:lnSpc>
              <a:spcBef>
                <a:spcPts val="600"/>
              </a:spcBef>
              <a:spcAft>
                <a:spcPts val="0"/>
              </a:spcAft>
              <a:buClrTx/>
              <a:buSzTx/>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0" name="Text Placeholder 9">
            <a:extLst>
              <a:ext uri="{FF2B5EF4-FFF2-40B4-BE49-F238E27FC236}">
                <a16:creationId xmlns:a16="http://schemas.microsoft.com/office/drawing/2014/main" id="{BCE32FAF-645D-A922-AF57-868C4B0772CB}"/>
              </a:ext>
            </a:extLst>
          </p:cNvPr>
          <p:cNvSpPr>
            <a:spLocks noGrp="1"/>
          </p:cNvSpPr>
          <p:nvPr>
            <p:ph type="body" sz="half" idx="13"/>
          </p:nvPr>
        </p:nvSpPr>
        <p:spPr>
          <a:xfrm>
            <a:off x="196180" y="1251780"/>
            <a:ext cx="4365659" cy="521525"/>
          </a:xfrm>
        </p:spPr>
        <p:txBody>
          <a:bodyPr/>
          <a:lstStyle/>
          <a:p>
            <a:pPr>
              <a:lnSpc>
                <a:spcPct val="100000"/>
              </a:lnSpc>
              <a:spcBef>
                <a:spcPts val="0"/>
              </a:spcBef>
              <a:spcAft>
                <a:spcPts val="600"/>
              </a:spcAft>
            </a:pPr>
            <a:r>
              <a:rPr lang="en-US">
                <a:latin typeface="Arial" panose="020B0604020202020204" pitchFamily="34" charset="0"/>
                <a:cs typeface="Arial" panose="020B0604020202020204" pitchFamily="34" charset="0"/>
              </a:rPr>
              <a:t>Mutual Aid Users can now view and edit their contacts from within the portal.</a:t>
            </a:r>
          </a:p>
        </p:txBody>
      </p:sp>
      <p:sp>
        <p:nvSpPr>
          <p:cNvPr id="11" name="Google Shape;512;ge3692cc678_0_1835">
            <a:extLst>
              <a:ext uri="{FF2B5EF4-FFF2-40B4-BE49-F238E27FC236}">
                <a16:creationId xmlns:a16="http://schemas.microsoft.com/office/drawing/2014/main" id="{79E4C422-725B-AB65-8ED7-0C5CDA8C60E5}"/>
              </a:ext>
            </a:extLst>
          </p:cNvPr>
          <p:cNvSpPr/>
          <p:nvPr/>
        </p:nvSpPr>
        <p:spPr>
          <a:xfrm>
            <a:off x="8129434" y="1284868"/>
            <a:ext cx="365760" cy="365760"/>
          </a:xfrm>
          <a:prstGeom prst="wedgeEllipseCallout">
            <a:avLst>
              <a:gd name="adj1" fmla="val 108538"/>
              <a:gd name="adj2" fmla="val 43904"/>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2</a:t>
            </a:r>
            <a:endParaRPr sz="1200" b="0" i="0" u="none" strike="noStrike" cap="none">
              <a:solidFill>
                <a:sysClr val="windowText" lastClr="000000"/>
              </a:solidFill>
              <a:latin typeface="Arial"/>
              <a:ea typeface="Arial"/>
              <a:cs typeface="Arial"/>
              <a:sym typeface="Arial"/>
            </a:endParaRPr>
          </a:p>
        </p:txBody>
      </p:sp>
      <p:sp>
        <p:nvSpPr>
          <p:cNvPr id="13" name="Rectangle 12">
            <a:extLst>
              <a:ext uri="{FF2B5EF4-FFF2-40B4-BE49-F238E27FC236}">
                <a16:creationId xmlns:a16="http://schemas.microsoft.com/office/drawing/2014/main" id="{44071B63-D663-D738-2E49-7D7E41AE5D81}"/>
              </a:ext>
            </a:extLst>
          </p:cNvPr>
          <p:cNvSpPr>
            <a:spLocks/>
          </p:cNvSpPr>
          <p:nvPr/>
        </p:nvSpPr>
        <p:spPr>
          <a:xfrm>
            <a:off x="8709287" y="1582023"/>
            <a:ext cx="856930" cy="102761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 name="Rectangle 2">
            <a:extLst>
              <a:ext uri="{FF2B5EF4-FFF2-40B4-BE49-F238E27FC236}">
                <a16:creationId xmlns:a16="http://schemas.microsoft.com/office/drawing/2014/main" id="{2C295259-BC9D-045C-B271-620BC9349ECA}"/>
              </a:ext>
            </a:extLst>
          </p:cNvPr>
          <p:cNvSpPr>
            <a:spLocks/>
          </p:cNvSpPr>
          <p:nvPr/>
        </p:nvSpPr>
        <p:spPr>
          <a:xfrm>
            <a:off x="6693908" y="672065"/>
            <a:ext cx="898426" cy="21922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1" name="Google Shape;512;ge3692cc678_0_1835">
            <a:extLst>
              <a:ext uri="{FF2B5EF4-FFF2-40B4-BE49-F238E27FC236}">
                <a16:creationId xmlns:a16="http://schemas.microsoft.com/office/drawing/2014/main" id="{343803A3-BBA8-629D-4CB4-D7427337F6E8}"/>
              </a:ext>
            </a:extLst>
          </p:cNvPr>
          <p:cNvSpPr/>
          <p:nvPr/>
        </p:nvSpPr>
        <p:spPr>
          <a:xfrm>
            <a:off x="5404532" y="3318956"/>
            <a:ext cx="365760" cy="365760"/>
          </a:xfrm>
          <a:prstGeom prst="wedgeEllipseCallout">
            <a:avLst>
              <a:gd name="adj1" fmla="val 65086"/>
              <a:gd name="adj2" fmla="val 88993"/>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3</a:t>
            </a:r>
            <a:endParaRPr sz="1200" b="0" i="0" u="none" strike="noStrike" cap="none">
              <a:solidFill>
                <a:sysClr val="windowText" lastClr="000000"/>
              </a:solidFill>
              <a:latin typeface="Arial"/>
              <a:ea typeface="Arial"/>
              <a:cs typeface="Arial"/>
              <a:sym typeface="Arial"/>
            </a:endParaRPr>
          </a:p>
        </p:txBody>
      </p:sp>
      <p:sp>
        <p:nvSpPr>
          <p:cNvPr id="9" name="Google Shape;512;ge3692cc678_0_1835">
            <a:extLst>
              <a:ext uri="{FF2B5EF4-FFF2-40B4-BE49-F238E27FC236}">
                <a16:creationId xmlns:a16="http://schemas.microsoft.com/office/drawing/2014/main" id="{19C88E18-B3A8-FEF3-8CA4-0CDC75A7E289}"/>
              </a:ext>
            </a:extLst>
          </p:cNvPr>
          <p:cNvSpPr/>
          <p:nvPr/>
        </p:nvSpPr>
        <p:spPr>
          <a:xfrm>
            <a:off x="6240555" y="292967"/>
            <a:ext cx="365760" cy="365760"/>
          </a:xfrm>
          <a:prstGeom prst="wedgeEllipseCallout">
            <a:avLst>
              <a:gd name="adj1" fmla="val 98690"/>
              <a:gd name="adj2" fmla="val 66246"/>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1</a:t>
            </a:r>
            <a:endParaRPr sz="1200" b="0" i="0" u="none" strike="noStrike" cap="none">
              <a:solidFill>
                <a:sysClr val="windowText" lastClr="000000"/>
              </a:solidFill>
              <a:latin typeface="Arial"/>
              <a:ea typeface="Arial"/>
              <a:cs typeface="Arial"/>
              <a:sym typeface="Arial"/>
            </a:endParaRPr>
          </a:p>
        </p:txBody>
      </p:sp>
      <p:pic>
        <p:nvPicPr>
          <p:cNvPr id="12" name="Picture 11">
            <a:extLst>
              <a:ext uri="{FF2B5EF4-FFF2-40B4-BE49-F238E27FC236}">
                <a16:creationId xmlns:a16="http://schemas.microsoft.com/office/drawing/2014/main" id="{72907DBA-15E2-9AE3-5A80-0A0F77C97C92}"/>
              </a:ext>
            </a:extLst>
          </p:cNvPr>
          <p:cNvPicPr>
            <a:picLocks noChangeAspect="1"/>
          </p:cNvPicPr>
          <p:nvPr/>
        </p:nvPicPr>
        <p:blipFill>
          <a:blip r:embed="rId6"/>
          <a:srcRect t="220" b="55147"/>
          <a:stretch/>
        </p:blipFill>
        <p:spPr>
          <a:xfrm>
            <a:off x="5470255" y="4988379"/>
            <a:ext cx="5492777" cy="1543410"/>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4" name="Google Shape;512;ge3692cc678_0_1835">
            <a:extLst>
              <a:ext uri="{FF2B5EF4-FFF2-40B4-BE49-F238E27FC236}">
                <a16:creationId xmlns:a16="http://schemas.microsoft.com/office/drawing/2014/main" id="{F8893EEA-F90B-A66E-79BA-FDB773D1C416}"/>
              </a:ext>
            </a:extLst>
          </p:cNvPr>
          <p:cNvSpPr/>
          <p:nvPr/>
        </p:nvSpPr>
        <p:spPr>
          <a:xfrm>
            <a:off x="6511028" y="5686108"/>
            <a:ext cx="365760" cy="365760"/>
          </a:xfrm>
          <a:prstGeom prst="wedgeEllipseCallout">
            <a:avLst>
              <a:gd name="adj1" fmla="val 56158"/>
              <a:gd name="adj2" fmla="val 64440"/>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5</a:t>
            </a:r>
            <a:endParaRPr sz="1200" b="0" i="0" u="none" strike="noStrike" cap="none">
              <a:solidFill>
                <a:sysClr val="windowText" lastClr="000000"/>
              </a:solidFill>
              <a:latin typeface="Arial"/>
              <a:ea typeface="Arial"/>
              <a:cs typeface="Arial"/>
              <a:sym typeface="Arial"/>
            </a:endParaRPr>
          </a:p>
        </p:txBody>
      </p:sp>
      <p:sp>
        <p:nvSpPr>
          <p:cNvPr id="16" name="Google Shape;512;ge3692cc678_0_1835">
            <a:extLst>
              <a:ext uri="{FF2B5EF4-FFF2-40B4-BE49-F238E27FC236}">
                <a16:creationId xmlns:a16="http://schemas.microsoft.com/office/drawing/2014/main" id="{3A67A07F-3BFF-66E3-72CF-DF6D4DC50754}"/>
              </a:ext>
            </a:extLst>
          </p:cNvPr>
          <p:cNvSpPr/>
          <p:nvPr/>
        </p:nvSpPr>
        <p:spPr>
          <a:xfrm>
            <a:off x="5347701" y="4988379"/>
            <a:ext cx="365760" cy="365760"/>
          </a:xfrm>
          <a:prstGeom prst="wedgeEllipseCallout">
            <a:avLst>
              <a:gd name="adj1" fmla="val 44997"/>
              <a:gd name="adj2" fmla="val 66672"/>
            </a:avLst>
          </a:prstGeom>
          <a:solidFill>
            <a:srgbClr val="F6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ysClr val="windowText" lastClr="000000"/>
                </a:solidFill>
                <a:latin typeface="Arial"/>
                <a:ea typeface="Arial"/>
                <a:cs typeface="Arial"/>
                <a:sym typeface="Arial"/>
              </a:rPr>
              <a:t>4</a:t>
            </a:r>
            <a:endParaRPr sz="1200" b="0" i="0" u="none" strike="noStrike" cap="none">
              <a:solidFill>
                <a:sysClr val="windowText" lastClr="000000"/>
              </a:solidFill>
              <a:latin typeface="Arial"/>
              <a:ea typeface="Arial"/>
              <a:cs typeface="Arial"/>
              <a:sym typeface="Arial"/>
            </a:endParaRPr>
          </a:p>
        </p:txBody>
      </p:sp>
      <p:sp>
        <p:nvSpPr>
          <p:cNvPr id="17" name="Rectangle 16">
            <a:extLst>
              <a:ext uri="{FF2B5EF4-FFF2-40B4-BE49-F238E27FC236}">
                <a16:creationId xmlns:a16="http://schemas.microsoft.com/office/drawing/2014/main" id="{B7515302-6E9C-2CA9-F3F7-3ADA27F419FA}"/>
              </a:ext>
            </a:extLst>
          </p:cNvPr>
          <p:cNvSpPr>
            <a:spLocks/>
          </p:cNvSpPr>
          <p:nvPr/>
        </p:nvSpPr>
        <p:spPr>
          <a:xfrm>
            <a:off x="6835968" y="6108948"/>
            <a:ext cx="199731" cy="36576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823591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2">
  <a:themeElements>
    <a:clrScheme name="FDEM">
      <a:dk1>
        <a:srgbClr val="000000"/>
      </a:dk1>
      <a:lt1>
        <a:srgbClr val="FFFFFF"/>
      </a:lt1>
      <a:dk2>
        <a:srgbClr val="505046"/>
      </a:dk2>
      <a:lt2>
        <a:srgbClr val="EEECE1"/>
      </a:lt2>
      <a:accent1>
        <a:srgbClr val="00285F"/>
      </a:accent1>
      <a:accent2>
        <a:srgbClr val="F50100"/>
      </a:accent2>
      <a:accent3>
        <a:srgbClr val="F7D102"/>
      </a:accent3>
      <a:accent4>
        <a:srgbClr val="2F30A7"/>
      </a:accent4>
      <a:accent5>
        <a:srgbClr val="3B68C1"/>
      </a:accent5>
      <a:accent6>
        <a:srgbClr val="4C81ED"/>
      </a:accent6>
      <a:hlink>
        <a:srgbClr val="80A5F5"/>
      </a:hlink>
      <a:folHlink>
        <a:srgbClr val="666699"/>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10000"/>
          </a:lnSpc>
          <a:spcBef>
            <a:spcPts val="1000"/>
          </a:spcBef>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dirty="0"/>
        </a:defPPr>
      </a:lstStyle>
    </a:txDef>
  </a:objectDefaults>
  <a:extraClrSchemeLst/>
  <a:custClrLst>
    <a:custClr name="Cyan Dark 3">
      <a:srgbClr val="00BAD6"/>
    </a:custClr>
    <a:custClr name="Cyan Dark 2">
      <a:srgbClr val="05C4DE"/>
    </a:custClr>
    <a:custClr name="Cyan Dark 1">
      <a:srgbClr val="0ED3EB"/>
    </a:custClr>
    <a:custClr name="Cyan Light 1">
      <a:srgbClr val="60EAF5"/>
    </a:custClr>
    <a:custClr name="Cyan Light 2">
      <a:srgbClr val="8CF0F9"/>
    </a:custClr>
    <a:custClr name="Cyan Light 3">
      <a:srgbClr val="D1F9FD"/>
    </a:custClr>
    <a:custClr name="BLANK">
      <a:srgbClr val="FFFFFF"/>
    </a:custClr>
    <a:custClr name="BLANK">
      <a:srgbClr val="FFFFFF"/>
    </a:custClr>
    <a:custClr name="BLANK">
      <a:srgbClr val="FFFFFF"/>
    </a:custClr>
    <a:custClr name="BLANK">
      <a:srgbClr val="FFFFFF"/>
    </a:custClr>
    <a:custClr name="Coral Red Dark 3">
      <a:srgbClr val="E6154A"/>
    </a:custClr>
    <a:custClr name="Coral Red Dark 2">
      <a:srgbClr val="F1214B"/>
    </a:custClr>
    <a:custClr name="Coral Red Dark 1">
      <a:srgbClr val="F53958"/>
    </a:custClr>
    <a:custClr name="Coral Red Light 1">
      <a:srgbClr val="FF5F6F"/>
    </a:custClr>
    <a:custClr name="Coral Red Light 2">
      <a:srgbClr val="FF7F8C"/>
    </a:custClr>
    <a:custClr name="Coral Red Light 3">
      <a:srgbClr val="FFDBDF"/>
    </a:custClr>
    <a:custClr name="BLANK">
      <a:srgbClr val="FFFFFF"/>
    </a:custClr>
    <a:custClr name="BLANK">
      <a:srgbClr val="FFFFFF"/>
    </a:custClr>
    <a:custClr name="BLANK">
      <a:srgbClr val="FFFFFF"/>
    </a:custClr>
    <a:custClr name="BLANK">
      <a:srgbClr val="FFFFFF"/>
    </a:custClr>
    <a:custClr name="Purple Dark 3">
      <a:srgbClr val="9488F0"/>
    </a:custClr>
    <a:custClr name="Purple Dark 2">
      <a:srgbClr val="A099F8"/>
    </a:custClr>
    <a:custClr name="Purple Dark 1">
      <a:srgbClr val="B6ACF9"/>
    </a:custClr>
    <a:custClr name="Purple Light 1">
      <a:srgbClr val="CCBFFF"/>
    </a:custClr>
    <a:custClr name="Purple Light 2">
      <a:srgbClr val="D3C7FF"/>
    </a:custClr>
    <a:custClr name="Purple Light 3">
      <a:srgbClr val="EEE9FF"/>
    </a:custClr>
    <a:custClr name="BLANK">
      <a:srgbClr val="FFFFFF"/>
    </a:custClr>
    <a:custClr name="BLANK">
      <a:srgbClr val="FFFFFF"/>
    </a:custClr>
    <a:custClr name="BLANK">
      <a:srgbClr val="FFFFFF"/>
    </a:custClr>
    <a:custClr name="BLANK">
      <a:srgbClr val="FFFFFF"/>
    </a:custClr>
    <a:custClr name="Chartreuse Dark 3">
      <a:srgbClr val="B3CC3E"/>
    </a:custClr>
    <a:custClr name="Chartreuse Dark 2">
      <a:srgbClr val="BDDD07"/>
    </a:custClr>
    <a:custClr name="Chartreuse Dark 1">
      <a:srgbClr val="CBEB0F"/>
    </a:custClr>
    <a:custClr name="Chartreuse Light 1">
      <a:srgbClr val="E7FF80"/>
    </a:custClr>
    <a:custClr name="Chartreuse Light 2">
      <a:srgbClr val="EFFFAA"/>
    </a:custClr>
    <a:custClr name="Chartreuse Light 3">
      <a:srgbClr val="F7FFD6"/>
    </a:custClr>
  </a:custClrLst>
  <a:extLst>
    <a:ext uri="{05A4C25C-085E-4340-85A3-A5531E510DB2}">
      <thm15:themeFamily xmlns:thm15="http://schemas.microsoft.com/office/thememl/2012/main" name="Presentation2" id="{234BCB48-AD3C-ED41-89B4-DAECB746A654}" vid="{0E48089F-C2E7-9441-83E4-05705E19AB2B}"/>
    </a:ext>
  </a:extLst>
</a:theme>
</file>

<file path=ppt/theme/theme2.xml><?xml version="1.0" encoding="utf-8"?>
<a:theme xmlns:a="http://schemas.openxmlformats.org/drawingml/2006/main" name="Custom Design">
  <a:themeElements>
    <a:clrScheme name="FDEM 2025">
      <a:dk1>
        <a:srgbClr val="000000"/>
      </a:dk1>
      <a:lt1>
        <a:srgbClr val="FFFFFF"/>
      </a:lt1>
      <a:dk2>
        <a:srgbClr val="0A285B"/>
      </a:dk2>
      <a:lt2>
        <a:srgbClr val="E6E6E6"/>
      </a:lt2>
      <a:accent1>
        <a:srgbClr val="E00000"/>
      </a:accent1>
      <a:accent2>
        <a:srgbClr val="3030A2"/>
      </a:accent2>
      <a:accent3>
        <a:srgbClr val="4767BB"/>
      </a:accent3>
      <a:accent4>
        <a:srgbClr val="5980E6"/>
      </a:accent4>
      <a:accent5>
        <a:srgbClr val="89A5EF"/>
      </a:accent5>
      <a:accent6>
        <a:srgbClr val="F0D31E"/>
      </a:accent6>
      <a:hlink>
        <a:srgbClr val="0C62FB"/>
      </a:hlink>
      <a:folHlink>
        <a:srgbClr val="0C62F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FDEM 2025">
      <a:dk1>
        <a:srgbClr val="000000"/>
      </a:dk1>
      <a:lt1>
        <a:srgbClr val="FFFFFF"/>
      </a:lt1>
      <a:dk2>
        <a:srgbClr val="0A285B"/>
      </a:dk2>
      <a:lt2>
        <a:srgbClr val="E6E6E6"/>
      </a:lt2>
      <a:accent1>
        <a:srgbClr val="E00000"/>
      </a:accent1>
      <a:accent2>
        <a:srgbClr val="3030A2"/>
      </a:accent2>
      <a:accent3>
        <a:srgbClr val="4767BB"/>
      </a:accent3>
      <a:accent4>
        <a:srgbClr val="5980E6"/>
      </a:accent4>
      <a:accent5>
        <a:srgbClr val="89A5EF"/>
      </a:accent5>
      <a:accent6>
        <a:srgbClr val="F0D31E"/>
      </a:accent6>
      <a:hlink>
        <a:srgbClr val="0C62FB"/>
      </a:hlink>
      <a:folHlink>
        <a:srgbClr val="0C62F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FDEM 2025 Theme1">
  <a:themeElements>
    <a:clrScheme name="FDEM 2025">
      <a:dk1>
        <a:srgbClr val="000000"/>
      </a:dk1>
      <a:lt1>
        <a:srgbClr val="FFFFFF"/>
      </a:lt1>
      <a:dk2>
        <a:srgbClr val="0A285B"/>
      </a:dk2>
      <a:lt2>
        <a:srgbClr val="E6E6E6"/>
      </a:lt2>
      <a:accent1>
        <a:srgbClr val="E00000"/>
      </a:accent1>
      <a:accent2>
        <a:srgbClr val="3030A2"/>
      </a:accent2>
      <a:accent3>
        <a:srgbClr val="4767BB"/>
      </a:accent3>
      <a:accent4>
        <a:srgbClr val="5980E6"/>
      </a:accent4>
      <a:accent5>
        <a:srgbClr val="89A5EF"/>
      </a:accent5>
      <a:accent6>
        <a:srgbClr val="F0D31E"/>
      </a:accent6>
      <a:hlink>
        <a:srgbClr val="0C62FB"/>
      </a:hlink>
      <a:folHlink>
        <a:srgbClr val="0C62FB"/>
      </a:folHlink>
    </a:clrScheme>
    <a:fontScheme name="Avenir Next LT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110000"/>
          </a:lnSpc>
          <a:spcBef>
            <a:spcPts val="1000"/>
          </a:spcBef>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10000"/>
          </a:lnSpc>
          <a:spcBef>
            <a:spcPts val="1000"/>
          </a:spcBef>
          <a:defRPr dirty="0"/>
        </a:defPPr>
      </a:lstStyle>
    </a:txDef>
  </a:objectDefaults>
  <a:extraClrSchemeLst/>
  <a:custClrLst>
    <a:custClr name="Cyan Dark 3">
      <a:srgbClr val="00BAD6"/>
    </a:custClr>
    <a:custClr name="Cyan Dark 2">
      <a:srgbClr val="05C4DE"/>
    </a:custClr>
    <a:custClr name="Cyan Dark 1">
      <a:srgbClr val="0ED3EB"/>
    </a:custClr>
    <a:custClr name="Cyan Light 1">
      <a:srgbClr val="60EAF5"/>
    </a:custClr>
    <a:custClr name="Cyan Light 2">
      <a:srgbClr val="8CF0F9"/>
    </a:custClr>
    <a:custClr name="Cyan Light 3">
      <a:srgbClr val="D1F9FD"/>
    </a:custClr>
    <a:custClr name="BLANK">
      <a:srgbClr val="FFFFFF"/>
    </a:custClr>
    <a:custClr name="BLANK">
      <a:srgbClr val="FFFFFF"/>
    </a:custClr>
    <a:custClr name="BLANK">
      <a:srgbClr val="FFFFFF"/>
    </a:custClr>
    <a:custClr name="BLANK">
      <a:srgbClr val="FFFFFF"/>
    </a:custClr>
    <a:custClr name="Coral Red Dark 3">
      <a:srgbClr val="E6154A"/>
    </a:custClr>
    <a:custClr name="Coral Red Dark 2">
      <a:srgbClr val="F1214B"/>
    </a:custClr>
    <a:custClr name="Coral Red Dark 1">
      <a:srgbClr val="F53958"/>
    </a:custClr>
    <a:custClr name="Coral Red Light 1">
      <a:srgbClr val="FF5F6F"/>
    </a:custClr>
    <a:custClr name="Coral Red Light 2">
      <a:srgbClr val="FF7F8C"/>
    </a:custClr>
    <a:custClr name="Coral Red Light 3">
      <a:srgbClr val="FFDBDF"/>
    </a:custClr>
    <a:custClr name="BLANK">
      <a:srgbClr val="FFFFFF"/>
    </a:custClr>
    <a:custClr name="BLANK">
      <a:srgbClr val="FFFFFF"/>
    </a:custClr>
    <a:custClr name="BLANK">
      <a:srgbClr val="FFFFFF"/>
    </a:custClr>
    <a:custClr name="BLANK">
      <a:srgbClr val="FFFFFF"/>
    </a:custClr>
    <a:custClr name="Purple Dark 3">
      <a:srgbClr val="9488F0"/>
    </a:custClr>
    <a:custClr name="Purple Dark 2">
      <a:srgbClr val="A099F8"/>
    </a:custClr>
    <a:custClr name="Purple Dark 1">
      <a:srgbClr val="B6ACF9"/>
    </a:custClr>
    <a:custClr name="Purple Light 1">
      <a:srgbClr val="CCBFFF"/>
    </a:custClr>
    <a:custClr name="Purple Light 2">
      <a:srgbClr val="D3C7FF"/>
    </a:custClr>
    <a:custClr name="Purple Light 3">
      <a:srgbClr val="EEE9FF"/>
    </a:custClr>
    <a:custClr name="BLANK">
      <a:srgbClr val="FFFFFF"/>
    </a:custClr>
    <a:custClr name="BLANK">
      <a:srgbClr val="FFFFFF"/>
    </a:custClr>
    <a:custClr name="BLANK">
      <a:srgbClr val="FFFFFF"/>
    </a:custClr>
    <a:custClr name="BLANK">
      <a:srgbClr val="FFFFFF"/>
    </a:custClr>
    <a:custClr name="Chartreuse Dark 3">
      <a:srgbClr val="B3CC3E"/>
    </a:custClr>
    <a:custClr name="Chartreuse Dark 2">
      <a:srgbClr val="BDDD07"/>
    </a:custClr>
    <a:custClr name="Chartreuse Dark 1">
      <a:srgbClr val="CBEB0F"/>
    </a:custClr>
    <a:custClr name="Chartreuse Light 1">
      <a:srgbClr val="E7FF80"/>
    </a:custClr>
    <a:custClr name="Chartreuse Light 2">
      <a:srgbClr val="EFFFAA"/>
    </a:custClr>
    <a:custClr name="Chartreuse Light 3">
      <a:srgbClr val="F7FFD6"/>
    </a:custClr>
  </a:custClrLst>
  <a:extLst>
    <a:ext uri="{05A4C25C-085E-4340-85A3-A5531E510DB2}">
      <thm15:themeFamily xmlns:thm15="http://schemas.microsoft.com/office/thememl/2012/main" name="FDEM 2025 Theme1" id="{0651A5DE-CAE1-4A53-BC6D-0BFB6D3444E0}" vid="{400E6AC2-8B0C-4E6E-BE55-C974FFBC368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52FEDF22EACF40BD9DBC50934586B0" ma:contentTypeVersion="19" ma:contentTypeDescription="Create a new document." ma:contentTypeScope="" ma:versionID="33bb2cc5ca07c9e64b538c1cce3be789">
  <xsd:schema xmlns:xsd="http://www.w3.org/2001/XMLSchema" xmlns:xs="http://www.w3.org/2001/XMLSchema" xmlns:p="http://schemas.microsoft.com/office/2006/metadata/properties" xmlns:ns2="29905f83-33da-437f-ae65-359dd92b67e0" xmlns:ns3="7cf83beb-a839-4983-8ccc-9ec4bb830981" xmlns:ns4="f230f452-75e4-4b0a-ae46-19d41b8bc0d0" targetNamespace="http://schemas.microsoft.com/office/2006/metadata/properties" ma:root="true" ma:fieldsID="5ddcb38fd5095f16c89155159004dab2" ns2:_="" ns3:_="" ns4:_="">
    <xsd:import namespace="29905f83-33da-437f-ae65-359dd92b67e0"/>
    <xsd:import namespace="7cf83beb-a839-4983-8ccc-9ec4bb830981"/>
    <xsd:import namespace="f230f452-75e4-4b0a-ae46-19d41b8bc0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905f83-33da-437f-ae65-359dd92b67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bb55382-b84b-4de7-b042-61b6344f4076"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f83beb-a839-4983-8ccc-9ec4bb83098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30f452-75e4-4b0a-ae46-19d41b8bc0d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01b92ed-877e-4c1a-ae09-b59d3fcea164}" ma:internalName="TaxCatchAll" ma:showField="CatchAllData" ma:web="7cf83beb-a839-4983-8ccc-9ec4bb8309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s xmlns="29905f83-33da-437f-ae65-359dd92b67e0" xsi:nil="true"/>
    <lcf76f155ced4ddcb4097134ff3c332f xmlns="29905f83-33da-437f-ae65-359dd92b67e0">
      <Terms xmlns="http://schemas.microsoft.com/office/infopath/2007/PartnerControls"/>
    </lcf76f155ced4ddcb4097134ff3c332f>
    <TaxCatchAll xmlns="f230f452-75e4-4b0a-ae46-19d41b8bc0d0" xsi:nil="true"/>
  </documentManagement>
</p:properties>
</file>

<file path=customXml/itemProps1.xml><?xml version="1.0" encoding="utf-8"?>
<ds:datastoreItem xmlns:ds="http://schemas.openxmlformats.org/officeDocument/2006/customXml" ds:itemID="{6ED48FAE-FDC6-4CA9-8B0A-1C96B29073FA}">
  <ds:schemaRefs>
    <ds:schemaRef ds:uri="http://schemas.microsoft.com/sharepoint/v3/contenttype/forms"/>
  </ds:schemaRefs>
</ds:datastoreItem>
</file>

<file path=customXml/itemProps2.xml><?xml version="1.0" encoding="utf-8"?>
<ds:datastoreItem xmlns:ds="http://schemas.openxmlformats.org/officeDocument/2006/customXml" ds:itemID="{5442382F-FB20-430B-A610-8C6DB47B2643}"/>
</file>

<file path=customXml/itemProps3.xml><?xml version="1.0" encoding="utf-8"?>
<ds:datastoreItem xmlns:ds="http://schemas.openxmlformats.org/officeDocument/2006/customXml" ds:itemID="{5E4B18BA-0073-4E65-98BB-437B73D42602}">
  <ds:schemaRefs>
    <ds:schemaRef ds:uri="bdf4cbf5-0efb-452b-91f2-63eb18065c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9905f83-33da-437f-ae65-359dd92b67e0"/>
    <ds:schemaRef ds:uri="f230f452-75e4-4b0a-ae46-19d41b8bc0d0"/>
  </ds:schemaRefs>
</ds:datastoreItem>
</file>

<file path=docMetadata/LabelInfo.xml><?xml version="1.0" encoding="utf-8"?>
<clbl:labelList xmlns:clbl="http://schemas.microsoft.com/office/2020/mipLabelMetadata">
  <clbl:label id="{9ce0de61-9857-49a2-b40c-3a9cb9f8f4dc}" enabled="0" method="" siteId="{9ce0de61-9857-49a2-b40c-3a9cb9f8f4dc}"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23</Notes>
  <HiddenSlides>0</HiddenSlide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Theme2</vt:lpstr>
      <vt:lpstr>Custom Design</vt:lpstr>
      <vt:lpstr>1_Custom Design</vt:lpstr>
      <vt:lpstr>FDEM 2025 Theme1</vt:lpstr>
      <vt:lpstr>DEMES: Mutual Aid Program</vt:lpstr>
      <vt:lpstr>Table of Contents</vt:lpstr>
      <vt:lpstr>PowerPoint Presentation</vt:lpstr>
      <vt:lpstr>Mutual Aid Enhancements | External</vt:lpstr>
      <vt:lpstr>Mutual Aid Portal  Access Requests</vt:lpstr>
      <vt:lpstr>PowerPoint Presentation</vt:lpstr>
      <vt:lpstr>Mutual Aid Portal Dashboard</vt:lpstr>
      <vt:lpstr>Mutual Aid Portal  Dashboard</vt:lpstr>
      <vt:lpstr>View Contacts from the Mutual Aid Portal</vt:lpstr>
      <vt:lpstr>Add Contacts from the Mutual Aid Portal</vt:lpstr>
      <vt:lpstr>Reimbursement File Uploader (State Reps)</vt:lpstr>
      <vt:lpstr>Mission Ready Package Manager</vt:lpstr>
      <vt:lpstr>Mission Ready Packages</vt:lpstr>
      <vt:lpstr>PowerPoint Presentation</vt:lpstr>
      <vt:lpstr>Creating MRPs – Single and Multiple Agency </vt:lpstr>
      <vt:lpstr>Create MRP: Single Agency</vt:lpstr>
      <vt:lpstr>Create MRP: Multi-Agency</vt:lpstr>
      <vt:lpstr>PowerPoint Presentation</vt:lpstr>
      <vt:lpstr>Completing an MRP Overview</vt:lpstr>
      <vt:lpstr>Resource Request</vt:lpstr>
      <vt:lpstr>Personnel Cost</vt:lpstr>
      <vt:lpstr>PowerPoint Presentation</vt:lpstr>
      <vt:lpstr>PowerPoint Presentation</vt:lpstr>
      <vt:lpstr>PowerPoint Presentation</vt:lpstr>
      <vt:lpstr>PowerPoint Presentation</vt:lpstr>
      <vt:lpstr>PowerPoint Presentation</vt:lpstr>
      <vt:lpstr>PowerPoint Presentation</vt:lpstr>
      <vt:lpstr>Mission Ready Package Manager</vt:lpstr>
      <vt:lpstr>Mission Ready Package Manager</vt:lpstr>
      <vt:lpstr>Access &amp; View a Mission Ready Package</vt:lpstr>
      <vt:lpstr>PowerPoint Presentation</vt:lpstr>
      <vt:lpstr>Creating an RSA from MRPs</vt:lpstr>
      <vt:lpstr>PowerPoint Presentation</vt:lpstr>
      <vt:lpstr>Receive Error Message with Inactive Resources</vt:lpstr>
      <vt:lpstr>PowerPoint Presentation</vt:lpstr>
      <vt:lpstr>View and Upload  Attachments to a Claim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BreAnne Butterworth</dc:creator>
  <cp:revision>2</cp:revision>
  <cp:lastPrinted>2025-03-11T20:32:53Z</cp:lastPrinted>
  <dcterms:created xsi:type="dcterms:W3CDTF">2025-02-26T16:42:12Z</dcterms:created>
  <dcterms:modified xsi:type="dcterms:W3CDTF">2025-07-11T17:21:15Z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0x0101004952FEDF22EACF40BD9DBC50934586B0</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{"FileActivityType":"9","FileActivityTimeStamp":"2025-07-11T17:17:02.973Z","FileActivityUsersOnPage":[{"DisplayName":"Molly Pine","Id":"molly.pine@slalom.com"},{"DisplayName":"BreAnne Butterworth","Id":"breanne.butterworth@slalom.com"}],"FileActivityNavigationId":null}</vt:lpwstr>
  </property>
  <property fmtid="{D5CDD505-2E9C-101B-9397-08002B2CF9AE}" pid="9" name="TriggerFlowInfo">
    <vt:lpwstr/>
  </property>
</Properties>
</file>