
<file path=[Content_Types].xml><?xml version="1.0" encoding="utf-8"?>
<Types xmlns="http://schemas.openxmlformats.org/package/2006/content-types">
  <Default Extension="gif" ContentType="image/gif"/>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594" r:id="rId2"/>
    <p:sldId id="256" r:id="rId3"/>
    <p:sldId id="257" r:id="rId4"/>
    <p:sldId id="260" r:id="rId5"/>
    <p:sldId id="258" r:id="rId6"/>
    <p:sldId id="259" r:id="rId7"/>
    <p:sldId id="273" r:id="rId8"/>
    <p:sldId id="265" r:id="rId9"/>
    <p:sldId id="261" r:id="rId10"/>
    <p:sldId id="275" r:id="rId11"/>
    <p:sldId id="262" r:id="rId12"/>
    <p:sldId id="264" r:id="rId13"/>
    <p:sldId id="263" r:id="rId14"/>
    <p:sldId id="266" r:id="rId15"/>
    <p:sldId id="267" r:id="rId16"/>
    <p:sldId id="268" r:id="rId17"/>
    <p:sldId id="269" r:id="rId18"/>
    <p:sldId id="270" r:id="rId19"/>
    <p:sldId id="272" r:id="rId20"/>
    <p:sldId id="27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6" autoAdjust="0"/>
    <p:restoredTop sz="70907" autoAdjust="0"/>
  </p:normalViewPr>
  <p:slideViewPr>
    <p:cSldViewPr snapToGrid="0">
      <p:cViewPr varScale="1">
        <p:scale>
          <a:sx n="77" d="100"/>
          <a:sy n="77" d="100"/>
        </p:scale>
        <p:origin x="154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10.xml.rels><?xml version="1.0" encoding="UTF-8" standalone="yes"?>
<Relationships xmlns="http://schemas.openxmlformats.org/package/2006/relationships"><Relationship Id="rId1" Type="http://schemas.openxmlformats.org/officeDocument/2006/relationships/hyperlink" Target="mailto:FDEM.StateGrant@em.myflorida.com" TargetMode="External"/></Relationships>
</file>

<file path=ppt/diagrams/_rels/drawing10.xml.rels><?xml version="1.0" encoding="UTF-8" standalone="yes"?>
<Relationships xmlns="http://schemas.openxmlformats.org/package/2006/relationships"><Relationship Id="rId1" Type="http://schemas.openxmlformats.org/officeDocument/2006/relationships/hyperlink" Target="mailto:FDEM.StateGrant@em.myflorida.com"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444856-D9F0-4B0E-9AB0-7F4AF861BCF8}" type="doc">
      <dgm:prSet loTypeId="urn:microsoft.com/office/officeart/2005/8/layout/target3" loCatId="list" qsTypeId="urn:microsoft.com/office/officeart/2005/8/quickstyle/simple1" qsCatId="simple" csTypeId="urn:microsoft.com/office/officeart/2005/8/colors/accent0_3" csCatId="mainScheme" phldr="1"/>
      <dgm:spPr/>
      <dgm:t>
        <a:bodyPr/>
        <a:lstStyle/>
        <a:p>
          <a:endParaRPr lang="en-US"/>
        </a:p>
      </dgm:t>
    </dgm:pt>
    <dgm:pt modelId="{C7F8DDC7-2FCE-42BF-8302-7F84EE8C587F}">
      <dgm:prSet/>
      <dgm:spPr/>
      <dgm:t>
        <a:bodyPr/>
        <a:lstStyle/>
        <a:p>
          <a:pPr algn="l"/>
          <a:r>
            <a:rPr lang="en-US" dirty="0"/>
            <a:t>The FDEM, Bureau of Recovery, will </a:t>
          </a:r>
          <a:r>
            <a:rPr lang="en-US" b="1" dirty="0"/>
            <a:t>implement</a:t>
          </a:r>
          <a:r>
            <a:rPr lang="en-US" dirty="0"/>
            <a:t> and </a:t>
          </a:r>
          <a:r>
            <a:rPr lang="en-US" b="1" dirty="0"/>
            <a:t>release</a:t>
          </a:r>
          <a:r>
            <a:rPr lang="en-US" dirty="0"/>
            <a:t> funds for hurricane </a:t>
          </a:r>
          <a:r>
            <a:rPr lang="en-US" i="1" dirty="0"/>
            <a:t>repair</a:t>
          </a:r>
          <a:r>
            <a:rPr lang="en-US" dirty="0"/>
            <a:t> and </a:t>
          </a:r>
          <a:r>
            <a:rPr lang="en-US" i="1" dirty="0"/>
            <a:t>recovery</a:t>
          </a:r>
          <a:r>
            <a:rPr lang="en-US" dirty="0"/>
            <a:t> related to Hurricane Michael</a:t>
          </a:r>
        </a:p>
      </dgm:t>
    </dgm:pt>
    <dgm:pt modelId="{10EDA46D-DFD5-4561-B2FF-7AEFB17A8C67}" type="parTrans" cxnId="{1727A78E-EE61-4D53-B9B2-D9ABC2F9ED4E}">
      <dgm:prSet/>
      <dgm:spPr/>
      <dgm:t>
        <a:bodyPr/>
        <a:lstStyle/>
        <a:p>
          <a:pPr algn="l"/>
          <a:endParaRPr lang="en-US"/>
        </a:p>
      </dgm:t>
    </dgm:pt>
    <dgm:pt modelId="{BA60E453-E24B-4272-B809-838721A84D6A}" type="sibTrans" cxnId="{1727A78E-EE61-4D53-B9B2-D9ABC2F9ED4E}">
      <dgm:prSet/>
      <dgm:spPr/>
      <dgm:t>
        <a:bodyPr/>
        <a:lstStyle/>
        <a:p>
          <a:pPr algn="l"/>
          <a:endParaRPr lang="en-US"/>
        </a:p>
      </dgm:t>
    </dgm:pt>
    <dgm:pt modelId="{7A0FC572-C739-4A63-9CCD-D3D05BD10E00}">
      <dgm:prSet/>
      <dgm:spPr/>
      <dgm:t>
        <a:bodyPr/>
        <a:lstStyle/>
        <a:p>
          <a:pPr algn="l"/>
          <a:r>
            <a:rPr lang="en-US" dirty="0"/>
            <a:t>Projects should have insufficient federal funds, private funds, or insurance proceeds available to repair and recover to their pre-disaster state.</a:t>
          </a:r>
        </a:p>
      </dgm:t>
    </dgm:pt>
    <dgm:pt modelId="{9DBF7A0A-4D15-43F7-9EEC-AB6BB3392AA7}" type="sibTrans" cxnId="{1C2F6386-4E95-46F0-AA80-3149A61DEE03}">
      <dgm:prSet/>
      <dgm:spPr/>
      <dgm:t>
        <a:bodyPr/>
        <a:lstStyle/>
        <a:p>
          <a:endParaRPr lang="en-US"/>
        </a:p>
      </dgm:t>
    </dgm:pt>
    <dgm:pt modelId="{D7700F53-9DC3-4634-B2C3-5DEEFF5B3736}" type="parTrans" cxnId="{1C2F6386-4E95-46F0-AA80-3149A61DEE03}">
      <dgm:prSet/>
      <dgm:spPr/>
      <dgm:t>
        <a:bodyPr/>
        <a:lstStyle/>
        <a:p>
          <a:endParaRPr lang="en-US"/>
        </a:p>
      </dgm:t>
    </dgm:pt>
    <dgm:pt modelId="{4361212A-B8A5-4EDC-9112-ECB262D56254}" type="pres">
      <dgm:prSet presAssocID="{85444856-D9F0-4B0E-9AB0-7F4AF861BCF8}" presName="Name0" presStyleCnt="0">
        <dgm:presLayoutVars>
          <dgm:chMax val="7"/>
          <dgm:dir/>
          <dgm:animLvl val="lvl"/>
          <dgm:resizeHandles val="exact"/>
        </dgm:presLayoutVars>
      </dgm:prSet>
      <dgm:spPr/>
    </dgm:pt>
    <dgm:pt modelId="{26B02EA1-A2E8-4074-86C0-5D08C4DC853A}" type="pres">
      <dgm:prSet presAssocID="{C7F8DDC7-2FCE-42BF-8302-7F84EE8C587F}" presName="circle1" presStyleLbl="node1" presStyleIdx="0" presStyleCnt="2"/>
      <dgm:spPr/>
    </dgm:pt>
    <dgm:pt modelId="{B3EF096D-AB3F-426B-A8D0-65A7A1062732}" type="pres">
      <dgm:prSet presAssocID="{C7F8DDC7-2FCE-42BF-8302-7F84EE8C587F}" presName="space" presStyleCnt="0"/>
      <dgm:spPr/>
    </dgm:pt>
    <dgm:pt modelId="{DCA8F68A-A82C-4F59-A585-32EC54DFC617}" type="pres">
      <dgm:prSet presAssocID="{C7F8DDC7-2FCE-42BF-8302-7F84EE8C587F}" presName="rect1" presStyleLbl="alignAcc1" presStyleIdx="0" presStyleCnt="2"/>
      <dgm:spPr/>
    </dgm:pt>
    <dgm:pt modelId="{79A19192-4D9C-4F4E-B73A-45733E5976A1}" type="pres">
      <dgm:prSet presAssocID="{7A0FC572-C739-4A63-9CCD-D3D05BD10E00}" presName="vertSpace2" presStyleLbl="node1" presStyleIdx="0" presStyleCnt="2"/>
      <dgm:spPr/>
    </dgm:pt>
    <dgm:pt modelId="{8E247905-FC8A-45F9-A2CC-852F4520F955}" type="pres">
      <dgm:prSet presAssocID="{7A0FC572-C739-4A63-9CCD-D3D05BD10E00}" presName="circle2" presStyleLbl="node1" presStyleIdx="1" presStyleCnt="2"/>
      <dgm:spPr/>
    </dgm:pt>
    <dgm:pt modelId="{651D64AA-B19F-4E9F-BCA9-68C0B6CD863F}" type="pres">
      <dgm:prSet presAssocID="{7A0FC572-C739-4A63-9CCD-D3D05BD10E00}" presName="rect2" presStyleLbl="alignAcc1" presStyleIdx="1" presStyleCnt="2"/>
      <dgm:spPr/>
    </dgm:pt>
    <dgm:pt modelId="{493E7F96-33D7-42EB-BF67-5C58FF047A8A}" type="pres">
      <dgm:prSet presAssocID="{C7F8DDC7-2FCE-42BF-8302-7F84EE8C587F}" presName="rect1ParTxNoCh" presStyleLbl="alignAcc1" presStyleIdx="1" presStyleCnt="2">
        <dgm:presLayoutVars>
          <dgm:chMax val="1"/>
          <dgm:bulletEnabled val="1"/>
        </dgm:presLayoutVars>
      </dgm:prSet>
      <dgm:spPr/>
    </dgm:pt>
    <dgm:pt modelId="{D063504D-BCAC-4BC4-8A2E-31B3B993311C}" type="pres">
      <dgm:prSet presAssocID="{7A0FC572-C739-4A63-9CCD-D3D05BD10E00}" presName="rect2ParTxNoCh" presStyleLbl="alignAcc1" presStyleIdx="1" presStyleCnt="2">
        <dgm:presLayoutVars>
          <dgm:chMax val="1"/>
          <dgm:bulletEnabled val="1"/>
        </dgm:presLayoutVars>
      </dgm:prSet>
      <dgm:spPr/>
    </dgm:pt>
  </dgm:ptLst>
  <dgm:cxnLst>
    <dgm:cxn modelId="{063C635D-2B1B-4BDD-BD1E-ADC828D03E5C}" type="presOf" srcId="{C7F8DDC7-2FCE-42BF-8302-7F84EE8C587F}" destId="{DCA8F68A-A82C-4F59-A585-32EC54DFC617}" srcOrd="0" destOrd="0" presId="urn:microsoft.com/office/officeart/2005/8/layout/target3"/>
    <dgm:cxn modelId="{8B60D55D-5771-4BDD-AAD8-C1002E5C44D6}" type="presOf" srcId="{7A0FC572-C739-4A63-9CCD-D3D05BD10E00}" destId="{D063504D-BCAC-4BC4-8A2E-31B3B993311C}" srcOrd="1" destOrd="0" presId="urn:microsoft.com/office/officeart/2005/8/layout/target3"/>
    <dgm:cxn modelId="{89B7D16D-8743-4636-81E3-3C21CE999CBC}" type="presOf" srcId="{C7F8DDC7-2FCE-42BF-8302-7F84EE8C587F}" destId="{493E7F96-33D7-42EB-BF67-5C58FF047A8A}" srcOrd="1" destOrd="0" presId="urn:microsoft.com/office/officeart/2005/8/layout/target3"/>
    <dgm:cxn modelId="{C9662659-24A5-4434-AE4E-0642E6565178}" type="presOf" srcId="{7A0FC572-C739-4A63-9CCD-D3D05BD10E00}" destId="{651D64AA-B19F-4E9F-BCA9-68C0B6CD863F}" srcOrd="0" destOrd="0" presId="urn:microsoft.com/office/officeart/2005/8/layout/target3"/>
    <dgm:cxn modelId="{1C2F6386-4E95-46F0-AA80-3149A61DEE03}" srcId="{85444856-D9F0-4B0E-9AB0-7F4AF861BCF8}" destId="{7A0FC572-C739-4A63-9CCD-D3D05BD10E00}" srcOrd="1" destOrd="0" parTransId="{D7700F53-9DC3-4634-B2C3-5DEEFF5B3736}" sibTransId="{9DBF7A0A-4D15-43F7-9EEC-AB6BB3392AA7}"/>
    <dgm:cxn modelId="{1727A78E-EE61-4D53-B9B2-D9ABC2F9ED4E}" srcId="{85444856-D9F0-4B0E-9AB0-7F4AF861BCF8}" destId="{C7F8DDC7-2FCE-42BF-8302-7F84EE8C587F}" srcOrd="0" destOrd="0" parTransId="{10EDA46D-DFD5-4561-B2FF-7AEFB17A8C67}" sibTransId="{BA60E453-E24B-4272-B809-838721A84D6A}"/>
    <dgm:cxn modelId="{D32913CC-7B4F-4A1B-BF2C-F0CC3785E851}" type="presOf" srcId="{85444856-D9F0-4B0E-9AB0-7F4AF861BCF8}" destId="{4361212A-B8A5-4EDC-9112-ECB262D56254}" srcOrd="0" destOrd="0" presId="urn:microsoft.com/office/officeart/2005/8/layout/target3"/>
    <dgm:cxn modelId="{5074B0B2-7919-4C12-A1CC-4709BBEE7AE1}" type="presParOf" srcId="{4361212A-B8A5-4EDC-9112-ECB262D56254}" destId="{26B02EA1-A2E8-4074-86C0-5D08C4DC853A}" srcOrd="0" destOrd="0" presId="urn:microsoft.com/office/officeart/2005/8/layout/target3"/>
    <dgm:cxn modelId="{1A2AF89E-3B86-4EE6-8C6A-2DD5FE0E92ED}" type="presParOf" srcId="{4361212A-B8A5-4EDC-9112-ECB262D56254}" destId="{B3EF096D-AB3F-426B-A8D0-65A7A1062732}" srcOrd="1" destOrd="0" presId="urn:microsoft.com/office/officeart/2005/8/layout/target3"/>
    <dgm:cxn modelId="{642217CC-7D0A-4F2F-AE7D-C697182B3831}" type="presParOf" srcId="{4361212A-B8A5-4EDC-9112-ECB262D56254}" destId="{DCA8F68A-A82C-4F59-A585-32EC54DFC617}" srcOrd="2" destOrd="0" presId="urn:microsoft.com/office/officeart/2005/8/layout/target3"/>
    <dgm:cxn modelId="{21D3DFA3-26C9-4A31-A647-2FB73634A78F}" type="presParOf" srcId="{4361212A-B8A5-4EDC-9112-ECB262D56254}" destId="{79A19192-4D9C-4F4E-B73A-45733E5976A1}" srcOrd="3" destOrd="0" presId="urn:microsoft.com/office/officeart/2005/8/layout/target3"/>
    <dgm:cxn modelId="{F620766B-45B5-436F-939B-7BDB2B3691B7}" type="presParOf" srcId="{4361212A-B8A5-4EDC-9112-ECB262D56254}" destId="{8E247905-FC8A-45F9-A2CC-852F4520F955}" srcOrd="4" destOrd="0" presId="urn:microsoft.com/office/officeart/2005/8/layout/target3"/>
    <dgm:cxn modelId="{4AD85F3C-01BD-4BC1-A368-35F7876587C7}" type="presParOf" srcId="{4361212A-B8A5-4EDC-9112-ECB262D56254}" destId="{651D64AA-B19F-4E9F-BCA9-68C0B6CD863F}" srcOrd="5" destOrd="0" presId="urn:microsoft.com/office/officeart/2005/8/layout/target3"/>
    <dgm:cxn modelId="{C9D9BFDB-A4E2-4E01-9CDC-E95283DDCE5E}" type="presParOf" srcId="{4361212A-B8A5-4EDC-9112-ECB262D56254}" destId="{493E7F96-33D7-42EB-BF67-5C58FF047A8A}" srcOrd="6" destOrd="0" presId="urn:microsoft.com/office/officeart/2005/8/layout/target3"/>
    <dgm:cxn modelId="{D2F31BEF-7F73-4CE2-8543-D08C1D2D7C91}" type="presParOf" srcId="{4361212A-B8A5-4EDC-9112-ECB262D56254}" destId="{D063504D-BCAC-4BC4-8A2E-31B3B993311C}" srcOrd="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CBB56F0-1193-4A2A-AE68-1778FDF4491A}" type="doc">
      <dgm:prSet loTypeId="urn:microsoft.com/office/officeart/2005/8/layout/hProcess11" loCatId="process" qsTypeId="urn:microsoft.com/office/officeart/2005/8/quickstyle/simple1" qsCatId="simple" csTypeId="urn:microsoft.com/office/officeart/2005/8/colors/accent0_3" csCatId="mainScheme" phldr="1"/>
      <dgm:spPr/>
      <dgm:t>
        <a:bodyPr/>
        <a:lstStyle/>
        <a:p>
          <a:endParaRPr lang="en-US"/>
        </a:p>
      </dgm:t>
    </dgm:pt>
    <dgm:pt modelId="{86009F5A-0F5D-46B7-8BDF-27A06CE4DC3C}">
      <dgm:prSet custT="1"/>
      <dgm:spPr/>
      <dgm:t>
        <a:bodyPr anchor="b"/>
        <a:lstStyle/>
        <a:p>
          <a:r>
            <a:rPr lang="en-US" sz="2000" dirty="0"/>
            <a:t>Eligible applicants must submit a proposal, outlining an eligible activity</a:t>
          </a:r>
        </a:p>
      </dgm:t>
    </dgm:pt>
    <dgm:pt modelId="{171C491B-8147-423D-B3C4-94811EB45E9A}" type="parTrans" cxnId="{7357D9AE-206C-403E-9CDF-D11917BB5EF2}">
      <dgm:prSet/>
      <dgm:spPr/>
      <dgm:t>
        <a:bodyPr/>
        <a:lstStyle/>
        <a:p>
          <a:endParaRPr lang="en-US" sz="2000"/>
        </a:p>
      </dgm:t>
    </dgm:pt>
    <dgm:pt modelId="{ED39C7E0-F084-4F08-AB82-345DE08EA693}" type="sibTrans" cxnId="{7357D9AE-206C-403E-9CDF-D11917BB5EF2}">
      <dgm:prSet/>
      <dgm:spPr/>
      <dgm:t>
        <a:bodyPr/>
        <a:lstStyle/>
        <a:p>
          <a:endParaRPr lang="en-US" sz="2000"/>
        </a:p>
      </dgm:t>
    </dgm:pt>
    <dgm:pt modelId="{5581FE91-C4D6-4C1D-AD90-79AC050B7800}">
      <dgm:prSet custT="1"/>
      <dgm:spPr/>
      <dgm:t>
        <a:bodyPr/>
        <a:lstStyle/>
        <a:p>
          <a:r>
            <a:rPr lang="en-US" sz="2000" dirty="0"/>
            <a:t>The proposal must detail the project for which the applicant intends to use the grants funds</a:t>
          </a:r>
        </a:p>
      </dgm:t>
    </dgm:pt>
    <dgm:pt modelId="{4CA758C2-3201-4358-84D8-EB246A714421}" type="parTrans" cxnId="{972D96DD-5F09-437C-886E-64D9EF37EA08}">
      <dgm:prSet/>
      <dgm:spPr/>
      <dgm:t>
        <a:bodyPr/>
        <a:lstStyle/>
        <a:p>
          <a:endParaRPr lang="en-US" sz="2000"/>
        </a:p>
      </dgm:t>
    </dgm:pt>
    <dgm:pt modelId="{A759C6A4-C4C4-4335-8D3F-6AD9469978F8}" type="sibTrans" cxnId="{972D96DD-5F09-437C-886E-64D9EF37EA08}">
      <dgm:prSet/>
      <dgm:spPr/>
      <dgm:t>
        <a:bodyPr/>
        <a:lstStyle/>
        <a:p>
          <a:endParaRPr lang="en-US" sz="2000"/>
        </a:p>
      </dgm:t>
    </dgm:pt>
    <dgm:pt modelId="{0632AA6B-0B7D-47CF-B5A4-88349BC7097C}">
      <dgm:prSet custT="1"/>
      <dgm:spPr/>
      <dgm:t>
        <a:bodyPr/>
        <a:lstStyle/>
        <a:p>
          <a:r>
            <a:rPr lang="en-US" sz="2000" dirty="0"/>
            <a:t>Proposals </a:t>
          </a:r>
          <a:r>
            <a:rPr lang="en-US" sz="2000" b="1" dirty="0">
              <a:solidFill>
                <a:srgbClr val="FF0000"/>
              </a:solidFill>
            </a:rPr>
            <a:t>must</a:t>
          </a:r>
          <a:r>
            <a:rPr lang="en-US" sz="2000" dirty="0"/>
            <a:t> be emailed to the Division at: </a:t>
          </a:r>
          <a:r>
            <a:rPr lang="en-US" sz="2000" dirty="0">
              <a:hlinkClick xmlns:r="http://schemas.openxmlformats.org/officeDocument/2006/relationships" r:id="rId1"/>
            </a:rPr>
            <a:t>FDEM.StateGrant@em.myflorida.com</a:t>
          </a:r>
          <a:r>
            <a:rPr lang="en-US" sz="2000" dirty="0"/>
            <a:t> no later than end of day on October 1, 2019 (11:59 pm EST).</a:t>
          </a:r>
        </a:p>
      </dgm:t>
    </dgm:pt>
    <dgm:pt modelId="{E27F540F-1F09-4D64-9C6B-789C077B8315}" type="parTrans" cxnId="{019630B9-9E9E-45A6-B3CC-8884DCECCB3D}">
      <dgm:prSet/>
      <dgm:spPr/>
      <dgm:t>
        <a:bodyPr/>
        <a:lstStyle/>
        <a:p>
          <a:endParaRPr lang="en-US" sz="2000"/>
        </a:p>
      </dgm:t>
    </dgm:pt>
    <dgm:pt modelId="{D236FE7A-B1B8-44F7-9CCC-A80542637DB5}" type="sibTrans" cxnId="{019630B9-9E9E-45A6-B3CC-8884DCECCB3D}">
      <dgm:prSet/>
      <dgm:spPr/>
      <dgm:t>
        <a:bodyPr/>
        <a:lstStyle/>
        <a:p>
          <a:endParaRPr lang="en-US" sz="2000"/>
        </a:p>
      </dgm:t>
    </dgm:pt>
    <dgm:pt modelId="{758F6C2B-7E1E-4682-A5BF-2E6A381590A0}" type="pres">
      <dgm:prSet presAssocID="{2CBB56F0-1193-4A2A-AE68-1778FDF4491A}" presName="Name0" presStyleCnt="0">
        <dgm:presLayoutVars>
          <dgm:dir/>
          <dgm:resizeHandles val="exact"/>
        </dgm:presLayoutVars>
      </dgm:prSet>
      <dgm:spPr/>
    </dgm:pt>
    <dgm:pt modelId="{018A7120-F466-4418-B1E7-3716D5A7C1C8}" type="pres">
      <dgm:prSet presAssocID="{2CBB56F0-1193-4A2A-AE68-1778FDF4491A}" presName="arrow" presStyleLbl="bgShp" presStyleIdx="0" presStyleCnt="1"/>
      <dgm:spPr/>
    </dgm:pt>
    <dgm:pt modelId="{57955ECE-C455-4C13-BA52-E0B47BB66820}" type="pres">
      <dgm:prSet presAssocID="{2CBB56F0-1193-4A2A-AE68-1778FDF4491A}" presName="points" presStyleCnt="0"/>
      <dgm:spPr/>
    </dgm:pt>
    <dgm:pt modelId="{A328802F-79BD-4025-8C04-BD9169FD1B86}" type="pres">
      <dgm:prSet presAssocID="{86009F5A-0F5D-46B7-8BDF-27A06CE4DC3C}" presName="compositeA" presStyleCnt="0"/>
      <dgm:spPr/>
    </dgm:pt>
    <dgm:pt modelId="{1CDE71B6-BA33-4F36-9CA0-B106D53C732B}" type="pres">
      <dgm:prSet presAssocID="{86009F5A-0F5D-46B7-8BDF-27A06CE4DC3C}" presName="textA" presStyleLbl="revTx" presStyleIdx="0" presStyleCnt="3">
        <dgm:presLayoutVars>
          <dgm:bulletEnabled val="1"/>
        </dgm:presLayoutVars>
      </dgm:prSet>
      <dgm:spPr/>
    </dgm:pt>
    <dgm:pt modelId="{9B3657C7-01F9-4742-837A-92BF42285E6C}" type="pres">
      <dgm:prSet presAssocID="{86009F5A-0F5D-46B7-8BDF-27A06CE4DC3C}" presName="circleA" presStyleLbl="node1" presStyleIdx="0" presStyleCnt="3"/>
      <dgm:spPr/>
    </dgm:pt>
    <dgm:pt modelId="{D93BF376-5697-4040-9BEC-45AAAEEEC5AA}" type="pres">
      <dgm:prSet presAssocID="{86009F5A-0F5D-46B7-8BDF-27A06CE4DC3C}" presName="spaceA" presStyleCnt="0"/>
      <dgm:spPr/>
    </dgm:pt>
    <dgm:pt modelId="{CAE9A9B7-8FF2-4E0F-A0BA-5C110D526D46}" type="pres">
      <dgm:prSet presAssocID="{ED39C7E0-F084-4F08-AB82-345DE08EA693}" presName="space" presStyleCnt="0"/>
      <dgm:spPr/>
    </dgm:pt>
    <dgm:pt modelId="{3D8290FF-BE8C-46AC-A69E-693B78537C33}" type="pres">
      <dgm:prSet presAssocID="{5581FE91-C4D6-4C1D-AD90-79AC050B7800}" presName="compositeB" presStyleCnt="0"/>
      <dgm:spPr/>
    </dgm:pt>
    <dgm:pt modelId="{BD77532F-E5BF-4AFB-B1E7-5684FE982874}" type="pres">
      <dgm:prSet presAssocID="{5581FE91-C4D6-4C1D-AD90-79AC050B7800}" presName="textB" presStyleLbl="revTx" presStyleIdx="1" presStyleCnt="3">
        <dgm:presLayoutVars>
          <dgm:bulletEnabled val="1"/>
        </dgm:presLayoutVars>
      </dgm:prSet>
      <dgm:spPr/>
    </dgm:pt>
    <dgm:pt modelId="{77067210-A53D-465E-B139-C00534F69336}" type="pres">
      <dgm:prSet presAssocID="{5581FE91-C4D6-4C1D-AD90-79AC050B7800}" presName="circleB" presStyleLbl="node1" presStyleIdx="1" presStyleCnt="3"/>
      <dgm:spPr/>
    </dgm:pt>
    <dgm:pt modelId="{65ACD6C6-0DD6-4E9B-9C0A-E86DF6A6C931}" type="pres">
      <dgm:prSet presAssocID="{5581FE91-C4D6-4C1D-AD90-79AC050B7800}" presName="spaceB" presStyleCnt="0"/>
      <dgm:spPr/>
    </dgm:pt>
    <dgm:pt modelId="{9224A4C1-D2F4-41A5-87FF-1E23D425DC62}" type="pres">
      <dgm:prSet presAssocID="{A759C6A4-C4C4-4335-8D3F-6AD9469978F8}" presName="space" presStyleCnt="0"/>
      <dgm:spPr/>
    </dgm:pt>
    <dgm:pt modelId="{1515AF0F-BB9F-4A7D-8D10-9A66AC23B7A5}" type="pres">
      <dgm:prSet presAssocID="{0632AA6B-0B7D-47CF-B5A4-88349BC7097C}" presName="compositeA" presStyleCnt="0"/>
      <dgm:spPr/>
    </dgm:pt>
    <dgm:pt modelId="{6299787F-E42B-43EC-AECD-AC205C1BA83B}" type="pres">
      <dgm:prSet presAssocID="{0632AA6B-0B7D-47CF-B5A4-88349BC7097C}" presName="textA" presStyleLbl="revTx" presStyleIdx="2" presStyleCnt="3" custScaleX="141639">
        <dgm:presLayoutVars>
          <dgm:bulletEnabled val="1"/>
        </dgm:presLayoutVars>
      </dgm:prSet>
      <dgm:spPr/>
    </dgm:pt>
    <dgm:pt modelId="{C799DD30-BABD-47CF-B71F-C33E96C67C23}" type="pres">
      <dgm:prSet presAssocID="{0632AA6B-0B7D-47CF-B5A4-88349BC7097C}" presName="circleA" presStyleLbl="node1" presStyleIdx="2" presStyleCnt="3"/>
      <dgm:spPr/>
    </dgm:pt>
    <dgm:pt modelId="{D5F71ABC-CBE5-4E42-9923-8BCF9C7B2AD5}" type="pres">
      <dgm:prSet presAssocID="{0632AA6B-0B7D-47CF-B5A4-88349BC7097C}" presName="spaceA" presStyleCnt="0"/>
      <dgm:spPr/>
    </dgm:pt>
  </dgm:ptLst>
  <dgm:cxnLst>
    <dgm:cxn modelId="{463AE762-A953-4E52-98BF-975C3BA403A6}" type="presOf" srcId="{2CBB56F0-1193-4A2A-AE68-1778FDF4491A}" destId="{758F6C2B-7E1E-4682-A5BF-2E6A381590A0}" srcOrd="0" destOrd="0" presId="urn:microsoft.com/office/officeart/2005/8/layout/hProcess11"/>
    <dgm:cxn modelId="{758FDB6A-FCFD-4D89-9600-ECA45C079167}" type="presOf" srcId="{0632AA6B-0B7D-47CF-B5A4-88349BC7097C}" destId="{6299787F-E42B-43EC-AECD-AC205C1BA83B}" srcOrd="0" destOrd="0" presId="urn:microsoft.com/office/officeart/2005/8/layout/hProcess11"/>
    <dgm:cxn modelId="{9DDAED70-9439-4CAE-A866-3E1179E3DC49}" type="presOf" srcId="{86009F5A-0F5D-46B7-8BDF-27A06CE4DC3C}" destId="{1CDE71B6-BA33-4F36-9CA0-B106D53C732B}" srcOrd="0" destOrd="0" presId="urn:microsoft.com/office/officeart/2005/8/layout/hProcess11"/>
    <dgm:cxn modelId="{7357D9AE-206C-403E-9CDF-D11917BB5EF2}" srcId="{2CBB56F0-1193-4A2A-AE68-1778FDF4491A}" destId="{86009F5A-0F5D-46B7-8BDF-27A06CE4DC3C}" srcOrd="0" destOrd="0" parTransId="{171C491B-8147-423D-B3C4-94811EB45E9A}" sibTransId="{ED39C7E0-F084-4F08-AB82-345DE08EA693}"/>
    <dgm:cxn modelId="{019630B9-9E9E-45A6-B3CC-8884DCECCB3D}" srcId="{2CBB56F0-1193-4A2A-AE68-1778FDF4491A}" destId="{0632AA6B-0B7D-47CF-B5A4-88349BC7097C}" srcOrd="2" destOrd="0" parTransId="{E27F540F-1F09-4D64-9C6B-789C077B8315}" sibTransId="{D236FE7A-B1B8-44F7-9CCC-A80542637DB5}"/>
    <dgm:cxn modelId="{972D96DD-5F09-437C-886E-64D9EF37EA08}" srcId="{2CBB56F0-1193-4A2A-AE68-1778FDF4491A}" destId="{5581FE91-C4D6-4C1D-AD90-79AC050B7800}" srcOrd="1" destOrd="0" parTransId="{4CA758C2-3201-4358-84D8-EB246A714421}" sibTransId="{A759C6A4-C4C4-4335-8D3F-6AD9469978F8}"/>
    <dgm:cxn modelId="{325EA2EA-977B-4DE8-9D47-812FE6FC2862}" type="presOf" srcId="{5581FE91-C4D6-4C1D-AD90-79AC050B7800}" destId="{BD77532F-E5BF-4AFB-B1E7-5684FE982874}" srcOrd="0" destOrd="0" presId="urn:microsoft.com/office/officeart/2005/8/layout/hProcess11"/>
    <dgm:cxn modelId="{68C710CC-C3DE-4FA2-BCA3-CF9486AECEF3}" type="presParOf" srcId="{758F6C2B-7E1E-4682-A5BF-2E6A381590A0}" destId="{018A7120-F466-4418-B1E7-3716D5A7C1C8}" srcOrd="0" destOrd="0" presId="urn:microsoft.com/office/officeart/2005/8/layout/hProcess11"/>
    <dgm:cxn modelId="{027EA5BB-8F85-4947-B1A8-9806B3037CF4}" type="presParOf" srcId="{758F6C2B-7E1E-4682-A5BF-2E6A381590A0}" destId="{57955ECE-C455-4C13-BA52-E0B47BB66820}" srcOrd="1" destOrd="0" presId="urn:microsoft.com/office/officeart/2005/8/layout/hProcess11"/>
    <dgm:cxn modelId="{657004E7-FD06-4192-8465-B7051842788F}" type="presParOf" srcId="{57955ECE-C455-4C13-BA52-E0B47BB66820}" destId="{A328802F-79BD-4025-8C04-BD9169FD1B86}" srcOrd="0" destOrd="0" presId="urn:microsoft.com/office/officeart/2005/8/layout/hProcess11"/>
    <dgm:cxn modelId="{0B349546-E4B1-4435-A289-6E6AE6213BC2}" type="presParOf" srcId="{A328802F-79BD-4025-8C04-BD9169FD1B86}" destId="{1CDE71B6-BA33-4F36-9CA0-B106D53C732B}" srcOrd="0" destOrd="0" presId="urn:microsoft.com/office/officeart/2005/8/layout/hProcess11"/>
    <dgm:cxn modelId="{CE1F8710-C6BE-41E0-BCEA-72A6C0F4B489}" type="presParOf" srcId="{A328802F-79BD-4025-8C04-BD9169FD1B86}" destId="{9B3657C7-01F9-4742-837A-92BF42285E6C}" srcOrd="1" destOrd="0" presId="urn:microsoft.com/office/officeart/2005/8/layout/hProcess11"/>
    <dgm:cxn modelId="{A89A036C-E535-4BAB-9E12-AA380A4E9C47}" type="presParOf" srcId="{A328802F-79BD-4025-8C04-BD9169FD1B86}" destId="{D93BF376-5697-4040-9BEC-45AAAEEEC5AA}" srcOrd="2" destOrd="0" presId="urn:microsoft.com/office/officeart/2005/8/layout/hProcess11"/>
    <dgm:cxn modelId="{D6F49751-4D5C-4338-8153-0077AE0B6860}" type="presParOf" srcId="{57955ECE-C455-4C13-BA52-E0B47BB66820}" destId="{CAE9A9B7-8FF2-4E0F-A0BA-5C110D526D46}" srcOrd="1" destOrd="0" presId="urn:microsoft.com/office/officeart/2005/8/layout/hProcess11"/>
    <dgm:cxn modelId="{DC720F5A-DEA5-4B51-98F2-F3A8FB082043}" type="presParOf" srcId="{57955ECE-C455-4C13-BA52-E0B47BB66820}" destId="{3D8290FF-BE8C-46AC-A69E-693B78537C33}" srcOrd="2" destOrd="0" presId="urn:microsoft.com/office/officeart/2005/8/layout/hProcess11"/>
    <dgm:cxn modelId="{5955E2F5-5205-46E3-A7A5-6CFA04EC0EAC}" type="presParOf" srcId="{3D8290FF-BE8C-46AC-A69E-693B78537C33}" destId="{BD77532F-E5BF-4AFB-B1E7-5684FE982874}" srcOrd="0" destOrd="0" presId="urn:microsoft.com/office/officeart/2005/8/layout/hProcess11"/>
    <dgm:cxn modelId="{70ED19B1-C0F9-4F4C-A5F6-04EAB716FA13}" type="presParOf" srcId="{3D8290FF-BE8C-46AC-A69E-693B78537C33}" destId="{77067210-A53D-465E-B139-C00534F69336}" srcOrd="1" destOrd="0" presId="urn:microsoft.com/office/officeart/2005/8/layout/hProcess11"/>
    <dgm:cxn modelId="{084769C6-FC12-492D-B3C7-3F970D754EA5}" type="presParOf" srcId="{3D8290FF-BE8C-46AC-A69E-693B78537C33}" destId="{65ACD6C6-0DD6-4E9B-9C0A-E86DF6A6C931}" srcOrd="2" destOrd="0" presId="urn:microsoft.com/office/officeart/2005/8/layout/hProcess11"/>
    <dgm:cxn modelId="{CFBD528B-0FDD-4993-AF7B-0A35A7E1925B}" type="presParOf" srcId="{57955ECE-C455-4C13-BA52-E0B47BB66820}" destId="{9224A4C1-D2F4-41A5-87FF-1E23D425DC62}" srcOrd="3" destOrd="0" presId="urn:microsoft.com/office/officeart/2005/8/layout/hProcess11"/>
    <dgm:cxn modelId="{A82B68F7-C215-4230-9EB7-1B96EF045549}" type="presParOf" srcId="{57955ECE-C455-4C13-BA52-E0B47BB66820}" destId="{1515AF0F-BB9F-4A7D-8D10-9A66AC23B7A5}" srcOrd="4" destOrd="0" presId="urn:microsoft.com/office/officeart/2005/8/layout/hProcess11"/>
    <dgm:cxn modelId="{E5AE5178-8566-498B-ACC4-104F9E210853}" type="presParOf" srcId="{1515AF0F-BB9F-4A7D-8D10-9A66AC23B7A5}" destId="{6299787F-E42B-43EC-AECD-AC205C1BA83B}" srcOrd="0" destOrd="0" presId="urn:microsoft.com/office/officeart/2005/8/layout/hProcess11"/>
    <dgm:cxn modelId="{570441BE-A9DC-4BDD-B2E2-635D58FB0439}" type="presParOf" srcId="{1515AF0F-BB9F-4A7D-8D10-9A66AC23B7A5}" destId="{C799DD30-BABD-47CF-B71F-C33E96C67C23}" srcOrd="1" destOrd="0" presId="urn:microsoft.com/office/officeart/2005/8/layout/hProcess11"/>
    <dgm:cxn modelId="{BD2A5E96-1E48-4FB4-BB24-38DA57C14BB0}" type="presParOf" srcId="{1515AF0F-BB9F-4A7D-8D10-9A66AC23B7A5}" destId="{D5F71ABC-CBE5-4E42-9923-8BCF9C7B2AD5}"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1BE7DF2-5CCF-4CAA-8F38-A4A946F53768}"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8214934B-3BDE-4E6B-8675-7703CF104109}">
      <dgm:prSet/>
      <dgm:spPr/>
      <dgm:t>
        <a:bodyPr/>
        <a:lstStyle/>
        <a:p>
          <a:r>
            <a:rPr lang="en-US" dirty="0"/>
            <a:t>Include all proposal components</a:t>
          </a:r>
        </a:p>
      </dgm:t>
    </dgm:pt>
    <dgm:pt modelId="{9ADCCF30-4763-45F8-B8EA-C477BF025C46}" type="parTrans" cxnId="{6BABABB7-14B1-40CE-947E-D9CE68765E10}">
      <dgm:prSet/>
      <dgm:spPr/>
      <dgm:t>
        <a:bodyPr/>
        <a:lstStyle/>
        <a:p>
          <a:endParaRPr lang="en-US"/>
        </a:p>
      </dgm:t>
    </dgm:pt>
    <dgm:pt modelId="{7F801376-55E4-44A1-92BF-740F1D312518}" type="sibTrans" cxnId="{6BABABB7-14B1-40CE-947E-D9CE68765E10}">
      <dgm:prSet/>
      <dgm:spPr/>
      <dgm:t>
        <a:bodyPr/>
        <a:lstStyle/>
        <a:p>
          <a:endParaRPr lang="en-US"/>
        </a:p>
      </dgm:t>
    </dgm:pt>
    <dgm:pt modelId="{9FFE0244-A339-4413-998D-815E7E9491E8}">
      <dgm:prSet/>
      <dgm:spPr/>
      <dgm:t>
        <a:bodyPr/>
        <a:lstStyle/>
        <a:p>
          <a:r>
            <a:rPr lang="en-US" dirty="0"/>
            <a:t>Ensure proposal activity is an allowable activity</a:t>
          </a:r>
        </a:p>
      </dgm:t>
    </dgm:pt>
    <dgm:pt modelId="{A3AFE79C-D08A-4970-88B7-63309134C801}" type="parTrans" cxnId="{143CFA96-11EB-4F70-94A5-0B55C6D97870}">
      <dgm:prSet/>
      <dgm:spPr/>
      <dgm:t>
        <a:bodyPr/>
        <a:lstStyle/>
        <a:p>
          <a:endParaRPr lang="en-US"/>
        </a:p>
      </dgm:t>
    </dgm:pt>
    <dgm:pt modelId="{3905C1E0-0839-48E7-9B29-F0910870DD60}" type="sibTrans" cxnId="{143CFA96-11EB-4F70-94A5-0B55C6D97870}">
      <dgm:prSet/>
      <dgm:spPr/>
      <dgm:t>
        <a:bodyPr/>
        <a:lstStyle/>
        <a:p>
          <a:endParaRPr lang="en-US"/>
        </a:p>
      </dgm:t>
    </dgm:pt>
    <dgm:pt modelId="{AE2F3CFD-2990-47FA-B444-D42723B9031C}">
      <dgm:prSet/>
      <dgm:spPr/>
      <dgm:t>
        <a:bodyPr/>
        <a:lstStyle/>
        <a:p>
          <a:r>
            <a:rPr lang="en-US" dirty="0"/>
            <a:t>Check proposal for completeness, accuracy, quality, and readability</a:t>
          </a:r>
        </a:p>
      </dgm:t>
    </dgm:pt>
    <dgm:pt modelId="{6B4F6EA3-6C8F-4385-B61D-83468A2FB431}" type="parTrans" cxnId="{E751BF81-6AB9-48DB-8137-901A342D48D4}">
      <dgm:prSet/>
      <dgm:spPr/>
      <dgm:t>
        <a:bodyPr/>
        <a:lstStyle/>
        <a:p>
          <a:endParaRPr lang="en-US"/>
        </a:p>
      </dgm:t>
    </dgm:pt>
    <dgm:pt modelId="{C28AA894-F704-47A5-86C6-DA5D989F9552}" type="sibTrans" cxnId="{E751BF81-6AB9-48DB-8137-901A342D48D4}">
      <dgm:prSet/>
      <dgm:spPr/>
      <dgm:t>
        <a:bodyPr/>
        <a:lstStyle/>
        <a:p>
          <a:endParaRPr lang="en-US"/>
        </a:p>
      </dgm:t>
    </dgm:pt>
    <dgm:pt modelId="{7A46082C-8F97-49EF-B804-216D7B7A6A9D}">
      <dgm:prSet/>
      <dgm:spPr/>
      <dgm:t>
        <a:bodyPr/>
        <a:lstStyle/>
        <a:p>
          <a:r>
            <a:rPr lang="en-US" dirty="0"/>
            <a:t>Verify formatting when converting to PDF</a:t>
          </a:r>
        </a:p>
      </dgm:t>
    </dgm:pt>
    <dgm:pt modelId="{2F434451-728D-475E-8D50-C74A30FEEA6C}" type="parTrans" cxnId="{4C43B30E-0C48-4497-B30B-64047583E6E4}">
      <dgm:prSet/>
      <dgm:spPr/>
      <dgm:t>
        <a:bodyPr/>
        <a:lstStyle/>
        <a:p>
          <a:endParaRPr lang="en-US"/>
        </a:p>
      </dgm:t>
    </dgm:pt>
    <dgm:pt modelId="{0D7E3EB4-DD76-4BBC-9E03-F8997D9EA5BB}" type="sibTrans" cxnId="{4C43B30E-0C48-4497-B30B-64047583E6E4}">
      <dgm:prSet/>
      <dgm:spPr/>
      <dgm:t>
        <a:bodyPr/>
        <a:lstStyle/>
        <a:p>
          <a:endParaRPr lang="en-US"/>
        </a:p>
      </dgm:t>
    </dgm:pt>
    <dgm:pt modelId="{2615FAA1-4CB9-4D94-9885-D3CF2C804543}">
      <dgm:prSet/>
      <dgm:spPr/>
      <dgm:t>
        <a:bodyPr/>
        <a:lstStyle/>
        <a:p>
          <a:r>
            <a:rPr lang="en-US" dirty="0"/>
            <a:t>Be certain any tables, charts, or images are properly converted</a:t>
          </a:r>
        </a:p>
      </dgm:t>
    </dgm:pt>
    <dgm:pt modelId="{08465E48-B0F5-422E-AA68-EB667C8D5004}" type="parTrans" cxnId="{80CB9495-2115-4CE3-BCCD-44F3833F93DB}">
      <dgm:prSet/>
      <dgm:spPr/>
      <dgm:t>
        <a:bodyPr/>
        <a:lstStyle/>
        <a:p>
          <a:endParaRPr lang="en-US"/>
        </a:p>
      </dgm:t>
    </dgm:pt>
    <dgm:pt modelId="{E02285E4-0886-4484-BAB3-051506E44281}" type="sibTrans" cxnId="{80CB9495-2115-4CE3-BCCD-44F3833F93DB}">
      <dgm:prSet/>
      <dgm:spPr/>
      <dgm:t>
        <a:bodyPr/>
        <a:lstStyle/>
        <a:p>
          <a:endParaRPr lang="en-US"/>
        </a:p>
      </dgm:t>
    </dgm:pt>
    <dgm:pt modelId="{97FD39AE-F58D-42AD-9514-F1EE8CD509F5}">
      <dgm:prSet/>
      <dgm:spPr/>
      <dgm:t>
        <a:bodyPr/>
        <a:lstStyle/>
        <a:p>
          <a:r>
            <a:rPr lang="en-US" dirty="0"/>
            <a:t>Ensure proposal is submitted before the deadline</a:t>
          </a:r>
        </a:p>
      </dgm:t>
    </dgm:pt>
    <dgm:pt modelId="{7CC49D5E-AEBE-4B3C-A97A-788650C0DCA2}" type="parTrans" cxnId="{86015E41-571D-4518-89AB-A38735A71319}">
      <dgm:prSet/>
      <dgm:spPr/>
      <dgm:t>
        <a:bodyPr/>
        <a:lstStyle/>
        <a:p>
          <a:endParaRPr lang="en-US"/>
        </a:p>
      </dgm:t>
    </dgm:pt>
    <dgm:pt modelId="{18BC7EA1-6238-414A-A934-BF560AA2AE5C}" type="sibTrans" cxnId="{86015E41-571D-4518-89AB-A38735A71319}">
      <dgm:prSet/>
      <dgm:spPr/>
      <dgm:t>
        <a:bodyPr/>
        <a:lstStyle/>
        <a:p>
          <a:endParaRPr lang="en-US"/>
        </a:p>
      </dgm:t>
    </dgm:pt>
    <dgm:pt modelId="{9745DD33-AFAC-4166-A86A-C5D85AC2B962}">
      <dgm:prSet/>
      <dgm:spPr/>
      <dgm:t>
        <a:bodyPr/>
        <a:lstStyle/>
        <a:p>
          <a:r>
            <a:rPr lang="en-US" dirty="0"/>
            <a:t>FDEM is not responsible for any proposal submitted after the deadline</a:t>
          </a:r>
        </a:p>
      </dgm:t>
    </dgm:pt>
    <dgm:pt modelId="{3401BC89-4533-4043-8815-851B22B30FCE}" type="parTrans" cxnId="{C1A6A732-8CF6-42F7-B705-8349F77B6C3E}">
      <dgm:prSet/>
      <dgm:spPr/>
      <dgm:t>
        <a:bodyPr/>
        <a:lstStyle/>
        <a:p>
          <a:endParaRPr lang="en-US"/>
        </a:p>
      </dgm:t>
    </dgm:pt>
    <dgm:pt modelId="{2CB4EDFF-C4C1-425A-88F4-708F6F913813}" type="sibTrans" cxnId="{C1A6A732-8CF6-42F7-B705-8349F77B6C3E}">
      <dgm:prSet/>
      <dgm:spPr/>
      <dgm:t>
        <a:bodyPr/>
        <a:lstStyle/>
        <a:p>
          <a:endParaRPr lang="en-US"/>
        </a:p>
      </dgm:t>
    </dgm:pt>
    <dgm:pt modelId="{FD198832-1185-4C63-A52B-8FD278FF79BF}">
      <dgm:prSet/>
      <dgm:spPr/>
      <dgm:t>
        <a:bodyPr/>
        <a:lstStyle/>
        <a:p>
          <a:r>
            <a:rPr lang="en-US" dirty="0"/>
            <a:t>Proposals received after the deadline will not be considered for review or funding</a:t>
          </a:r>
        </a:p>
      </dgm:t>
    </dgm:pt>
    <dgm:pt modelId="{CDE1641B-CD1F-44AA-ABDC-52693CE2DE77}" type="parTrans" cxnId="{2C8CC276-A5D0-4BFB-A57C-691A3AC64B2B}">
      <dgm:prSet/>
      <dgm:spPr/>
      <dgm:t>
        <a:bodyPr/>
        <a:lstStyle/>
        <a:p>
          <a:endParaRPr lang="en-US"/>
        </a:p>
      </dgm:t>
    </dgm:pt>
    <dgm:pt modelId="{CDA0961E-3E4B-4D96-B5D2-6B343681562E}" type="sibTrans" cxnId="{2C8CC276-A5D0-4BFB-A57C-691A3AC64B2B}">
      <dgm:prSet/>
      <dgm:spPr/>
      <dgm:t>
        <a:bodyPr/>
        <a:lstStyle/>
        <a:p>
          <a:endParaRPr lang="en-US"/>
        </a:p>
      </dgm:t>
    </dgm:pt>
    <dgm:pt modelId="{18676CAD-A297-4E5C-AE09-6C40A3A64983}" type="pres">
      <dgm:prSet presAssocID="{81BE7DF2-5CCF-4CAA-8F38-A4A946F53768}" presName="linear" presStyleCnt="0">
        <dgm:presLayoutVars>
          <dgm:animLvl val="lvl"/>
          <dgm:resizeHandles val="exact"/>
        </dgm:presLayoutVars>
      </dgm:prSet>
      <dgm:spPr/>
    </dgm:pt>
    <dgm:pt modelId="{96C21386-60FC-4CF6-9E14-80EF93E34340}" type="pres">
      <dgm:prSet presAssocID="{8214934B-3BDE-4E6B-8675-7703CF104109}" presName="parentText" presStyleLbl="node1" presStyleIdx="0" presStyleCnt="5">
        <dgm:presLayoutVars>
          <dgm:chMax val="0"/>
          <dgm:bulletEnabled val="1"/>
        </dgm:presLayoutVars>
      </dgm:prSet>
      <dgm:spPr/>
    </dgm:pt>
    <dgm:pt modelId="{F4032BF6-CC19-4BE6-A808-F2C5DBED10B9}" type="pres">
      <dgm:prSet presAssocID="{7F801376-55E4-44A1-92BF-740F1D312518}" presName="spacer" presStyleCnt="0"/>
      <dgm:spPr/>
    </dgm:pt>
    <dgm:pt modelId="{1CB9068F-93D4-4C62-9FB0-8AD5B9BC63F3}" type="pres">
      <dgm:prSet presAssocID="{9FFE0244-A339-4413-998D-815E7E9491E8}" presName="parentText" presStyleLbl="node1" presStyleIdx="1" presStyleCnt="5">
        <dgm:presLayoutVars>
          <dgm:chMax val="0"/>
          <dgm:bulletEnabled val="1"/>
        </dgm:presLayoutVars>
      </dgm:prSet>
      <dgm:spPr/>
    </dgm:pt>
    <dgm:pt modelId="{53BABB2D-7F1E-4B3C-AA52-B98C750062E2}" type="pres">
      <dgm:prSet presAssocID="{3905C1E0-0839-48E7-9B29-F0910870DD60}" presName="spacer" presStyleCnt="0"/>
      <dgm:spPr/>
    </dgm:pt>
    <dgm:pt modelId="{7FC99535-3385-4684-AE1D-58EE73A14C80}" type="pres">
      <dgm:prSet presAssocID="{AE2F3CFD-2990-47FA-B444-D42723B9031C}" presName="parentText" presStyleLbl="node1" presStyleIdx="2" presStyleCnt="5">
        <dgm:presLayoutVars>
          <dgm:chMax val="0"/>
          <dgm:bulletEnabled val="1"/>
        </dgm:presLayoutVars>
      </dgm:prSet>
      <dgm:spPr/>
    </dgm:pt>
    <dgm:pt modelId="{32F47754-75D8-4773-9757-8F251FF1CD19}" type="pres">
      <dgm:prSet presAssocID="{C28AA894-F704-47A5-86C6-DA5D989F9552}" presName="spacer" presStyleCnt="0"/>
      <dgm:spPr/>
    </dgm:pt>
    <dgm:pt modelId="{80F5060C-3CB4-4E9C-A5B9-4460EDE6E39B}" type="pres">
      <dgm:prSet presAssocID="{7A46082C-8F97-49EF-B804-216D7B7A6A9D}" presName="parentText" presStyleLbl="node1" presStyleIdx="3" presStyleCnt="5">
        <dgm:presLayoutVars>
          <dgm:chMax val="0"/>
          <dgm:bulletEnabled val="1"/>
        </dgm:presLayoutVars>
      </dgm:prSet>
      <dgm:spPr/>
    </dgm:pt>
    <dgm:pt modelId="{4A3DEA88-AEF0-49BC-94D8-5FB3F75A60B8}" type="pres">
      <dgm:prSet presAssocID="{7A46082C-8F97-49EF-B804-216D7B7A6A9D}" presName="childText" presStyleLbl="revTx" presStyleIdx="0" presStyleCnt="2">
        <dgm:presLayoutVars>
          <dgm:bulletEnabled val="1"/>
        </dgm:presLayoutVars>
      </dgm:prSet>
      <dgm:spPr/>
    </dgm:pt>
    <dgm:pt modelId="{63937141-85BE-4CC9-9231-DB153BC57D50}" type="pres">
      <dgm:prSet presAssocID="{97FD39AE-F58D-42AD-9514-F1EE8CD509F5}" presName="parentText" presStyleLbl="node1" presStyleIdx="4" presStyleCnt="5">
        <dgm:presLayoutVars>
          <dgm:chMax val="0"/>
          <dgm:bulletEnabled val="1"/>
        </dgm:presLayoutVars>
      </dgm:prSet>
      <dgm:spPr/>
    </dgm:pt>
    <dgm:pt modelId="{2E296C43-7709-4AA9-9B81-9584365355C1}" type="pres">
      <dgm:prSet presAssocID="{97FD39AE-F58D-42AD-9514-F1EE8CD509F5}" presName="childText" presStyleLbl="revTx" presStyleIdx="1" presStyleCnt="2">
        <dgm:presLayoutVars>
          <dgm:bulletEnabled val="1"/>
        </dgm:presLayoutVars>
      </dgm:prSet>
      <dgm:spPr/>
    </dgm:pt>
  </dgm:ptLst>
  <dgm:cxnLst>
    <dgm:cxn modelId="{4C43B30E-0C48-4497-B30B-64047583E6E4}" srcId="{81BE7DF2-5CCF-4CAA-8F38-A4A946F53768}" destId="{7A46082C-8F97-49EF-B804-216D7B7A6A9D}" srcOrd="3" destOrd="0" parTransId="{2F434451-728D-475E-8D50-C74A30FEEA6C}" sibTransId="{0D7E3EB4-DD76-4BBC-9E03-F8997D9EA5BB}"/>
    <dgm:cxn modelId="{0E2A912B-BE42-4A86-87A3-E4D9FBC97C2B}" type="presOf" srcId="{7A46082C-8F97-49EF-B804-216D7B7A6A9D}" destId="{80F5060C-3CB4-4E9C-A5B9-4460EDE6E39B}" srcOrd="0" destOrd="0" presId="urn:microsoft.com/office/officeart/2005/8/layout/vList2"/>
    <dgm:cxn modelId="{C1A6A732-8CF6-42F7-B705-8349F77B6C3E}" srcId="{97FD39AE-F58D-42AD-9514-F1EE8CD509F5}" destId="{9745DD33-AFAC-4166-A86A-C5D85AC2B962}" srcOrd="0" destOrd="0" parTransId="{3401BC89-4533-4043-8815-851B22B30FCE}" sibTransId="{2CB4EDFF-C4C1-425A-88F4-708F6F913813}"/>
    <dgm:cxn modelId="{86015E41-571D-4518-89AB-A38735A71319}" srcId="{81BE7DF2-5CCF-4CAA-8F38-A4A946F53768}" destId="{97FD39AE-F58D-42AD-9514-F1EE8CD509F5}" srcOrd="4" destOrd="0" parTransId="{7CC49D5E-AEBE-4B3C-A97A-788650C0DCA2}" sibTransId="{18BC7EA1-6238-414A-A934-BF560AA2AE5C}"/>
    <dgm:cxn modelId="{41E2A46B-2CC6-4E57-8987-CC5A402DAF75}" type="presOf" srcId="{81BE7DF2-5CCF-4CAA-8F38-A4A946F53768}" destId="{18676CAD-A297-4E5C-AE09-6C40A3A64983}" srcOrd="0" destOrd="0" presId="urn:microsoft.com/office/officeart/2005/8/layout/vList2"/>
    <dgm:cxn modelId="{0C8E424E-8440-4E0D-B271-9E3428D78237}" type="presOf" srcId="{9745DD33-AFAC-4166-A86A-C5D85AC2B962}" destId="{2E296C43-7709-4AA9-9B81-9584365355C1}" srcOrd="0" destOrd="0" presId="urn:microsoft.com/office/officeart/2005/8/layout/vList2"/>
    <dgm:cxn modelId="{57BD4D71-8868-4374-871E-48BEDB207D96}" type="presOf" srcId="{AE2F3CFD-2990-47FA-B444-D42723B9031C}" destId="{7FC99535-3385-4684-AE1D-58EE73A14C80}" srcOrd="0" destOrd="0" presId="urn:microsoft.com/office/officeart/2005/8/layout/vList2"/>
    <dgm:cxn modelId="{2C8CC276-A5D0-4BFB-A57C-691A3AC64B2B}" srcId="{97FD39AE-F58D-42AD-9514-F1EE8CD509F5}" destId="{FD198832-1185-4C63-A52B-8FD278FF79BF}" srcOrd="1" destOrd="0" parTransId="{CDE1641B-CD1F-44AA-ABDC-52693CE2DE77}" sibTransId="{CDA0961E-3E4B-4D96-B5D2-6B343681562E}"/>
    <dgm:cxn modelId="{49FF8678-0462-4C94-9405-4332287FEC9E}" type="presOf" srcId="{97FD39AE-F58D-42AD-9514-F1EE8CD509F5}" destId="{63937141-85BE-4CC9-9231-DB153BC57D50}" srcOrd="0" destOrd="0" presId="urn:microsoft.com/office/officeart/2005/8/layout/vList2"/>
    <dgm:cxn modelId="{E751BF81-6AB9-48DB-8137-901A342D48D4}" srcId="{81BE7DF2-5CCF-4CAA-8F38-A4A946F53768}" destId="{AE2F3CFD-2990-47FA-B444-D42723B9031C}" srcOrd="2" destOrd="0" parTransId="{6B4F6EA3-6C8F-4385-B61D-83468A2FB431}" sibTransId="{C28AA894-F704-47A5-86C6-DA5D989F9552}"/>
    <dgm:cxn modelId="{ACC12187-C5E1-45B3-BE4B-269D8BD37C1A}" type="presOf" srcId="{2615FAA1-4CB9-4D94-9885-D3CF2C804543}" destId="{4A3DEA88-AEF0-49BC-94D8-5FB3F75A60B8}" srcOrd="0" destOrd="0" presId="urn:microsoft.com/office/officeart/2005/8/layout/vList2"/>
    <dgm:cxn modelId="{6C312A90-C662-4EE8-B5DD-2EFA5AC7D009}" type="presOf" srcId="{FD198832-1185-4C63-A52B-8FD278FF79BF}" destId="{2E296C43-7709-4AA9-9B81-9584365355C1}" srcOrd="0" destOrd="1" presId="urn:microsoft.com/office/officeart/2005/8/layout/vList2"/>
    <dgm:cxn modelId="{80CB9495-2115-4CE3-BCCD-44F3833F93DB}" srcId="{7A46082C-8F97-49EF-B804-216D7B7A6A9D}" destId="{2615FAA1-4CB9-4D94-9885-D3CF2C804543}" srcOrd="0" destOrd="0" parTransId="{08465E48-B0F5-422E-AA68-EB667C8D5004}" sibTransId="{E02285E4-0886-4484-BAB3-051506E44281}"/>
    <dgm:cxn modelId="{143CFA96-11EB-4F70-94A5-0B55C6D97870}" srcId="{81BE7DF2-5CCF-4CAA-8F38-A4A946F53768}" destId="{9FFE0244-A339-4413-998D-815E7E9491E8}" srcOrd="1" destOrd="0" parTransId="{A3AFE79C-D08A-4970-88B7-63309134C801}" sibTransId="{3905C1E0-0839-48E7-9B29-F0910870DD60}"/>
    <dgm:cxn modelId="{6BABABB7-14B1-40CE-947E-D9CE68765E10}" srcId="{81BE7DF2-5CCF-4CAA-8F38-A4A946F53768}" destId="{8214934B-3BDE-4E6B-8675-7703CF104109}" srcOrd="0" destOrd="0" parTransId="{9ADCCF30-4763-45F8-B8EA-C477BF025C46}" sibTransId="{7F801376-55E4-44A1-92BF-740F1D312518}"/>
    <dgm:cxn modelId="{B995B9B8-1D66-42C2-9898-85F465F619B9}" type="presOf" srcId="{9FFE0244-A339-4413-998D-815E7E9491E8}" destId="{1CB9068F-93D4-4C62-9FB0-8AD5B9BC63F3}" srcOrd="0" destOrd="0" presId="urn:microsoft.com/office/officeart/2005/8/layout/vList2"/>
    <dgm:cxn modelId="{E1A0F2D8-CAEB-4F71-AC5E-B613D0E2282B}" type="presOf" srcId="{8214934B-3BDE-4E6B-8675-7703CF104109}" destId="{96C21386-60FC-4CF6-9E14-80EF93E34340}" srcOrd="0" destOrd="0" presId="urn:microsoft.com/office/officeart/2005/8/layout/vList2"/>
    <dgm:cxn modelId="{65875937-FBDE-489E-A74B-EE1CE7C3DB84}" type="presParOf" srcId="{18676CAD-A297-4E5C-AE09-6C40A3A64983}" destId="{96C21386-60FC-4CF6-9E14-80EF93E34340}" srcOrd="0" destOrd="0" presId="urn:microsoft.com/office/officeart/2005/8/layout/vList2"/>
    <dgm:cxn modelId="{AF5C8C94-AD15-4FFF-949C-BB1FBC9FCA5A}" type="presParOf" srcId="{18676CAD-A297-4E5C-AE09-6C40A3A64983}" destId="{F4032BF6-CC19-4BE6-A808-F2C5DBED10B9}" srcOrd="1" destOrd="0" presId="urn:microsoft.com/office/officeart/2005/8/layout/vList2"/>
    <dgm:cxn modelId="{31FE9B0D-C92C-4C03-BE3B-3B4BDF602752}" type="presParOf" srcId="{18676CAD-A297-4E5C-AE09-6C40A3A64983}" destId="{1CB9068F-93D4-4C62-9FB0-8AD5B9BC63F3}" srcOrd="2" destOrd="0" presId="urn:microsoft.com/office/officeart/2005/8/layout/vList2"/>
    <dgm:cxn modelId="{7A742CE5-5933-4B03-A32C-9797DF6782D7}" type="presParOf" srcId="{18676CAD-A297-4E5C-AE09-6C40A3A64983}" destId="{53BABB2D-7F1E-4B3C-AA52-B98C750062E2}" srcOrd="3" destOrd="0" presId="urn:microsoft.com/office/officeart/2005/8/layout/vList2"/>
    <dgm:cxn modelId="{BF20338B-72E9-45DD-9A84-659CD41FD0A2}" type="presParOf" srcId="{18676CAD-A297-4E5C-AE09-6C40A3A64983}" destId="{7FC99535-3385-4684-AE1D-58EE73A14C80}" srcOrd="4" destOrd="0" presId="urn:microsoft.com/office/officeart/2005/8/layout/vList2"/>
    <dgm:cxn modelId="{FCF6E79A-FB07-46D9-98C3-5F7B7EE28761}" type="presParOf" srcId="{18676CAD-A297-4E5C-AE09-6C40A3A64983}" destId="{32F47754-75D8-4773-9757-8F251FF1CD19}" srcOrd="5" destOrd="0" presId="urn:microsoft.com/office/officeart/2005/8/layout/vList2"/>
    <dgm:cxn modelId="{A2F1E252-D4B7-4EBB-A4C7-0FD0946CC835}" type="presParOf" srcId="{18676CAD-A297-4E5C-AE09-6C40A3A64983}" destId="{80F5060C-3CB4-4E9C-A5B9-4460EDE6E39B}" srcOrd="6" destOrd="0" presId="urn:microsoft.com/office/officeart/2005/8/layout/vList2"/>
    <dgm:cxn modelId="{319E9519-D6C3-4B5E-9ABC-CBB2F67B9077}" type="presParOf" srcId="{18676CAD-A297-4E5C-AE09-6C40A3A64983}" destId="{4A3DEA88-AEF0-49BC-94D8-5FB3F75A60B8}" srcOrd="7" destOrd="0" presId="urn:microsoft.com/office/officeart/2005/8/layout/vList2"/>
    <dgm:cxn modelId="{A9D750E2-9056-4CCF-BEB8-4B823E1BD928}" type="presParOf" srcId="{18676CAD-A297-4E5C-AE09-6C40A3A64983}" destId="{63937141-85BE-4CC9-9231-DB153BC57D50}" srcOrd="8" destOrd="0" presId="urn:microsoft.com/office/officeart/2005/8/layout/vList2"/>
    <dgm:cxn modelId="{4E787619-C446-4AC5-A567-A1358E08CE6E}" type="presParOf" srcId="{18676CAD-A297-4E5C-AE09-6C40A3A64983}" destId="{2E296C43-7709-4AA9-9B81-9584365355C1}"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3A1C53B-079E-4D2A-B8C1-18CBC6A8D290}" type="doc">
      <dgm:prSet loTypeId="urn:microsoft.com/office/officeart/2009/3/layout/SubStepProcess" loCatId="process" qsTypeId="urn:microsoft.com/office/officeart/2005/8/quickstyle/simple1" qsCatId="simple" csTypeId="urn:microsoft.com/office/officeart/2005/8/colors/accent0_3" csCatId="mainScheme" phldr="1"/>
      <dgm:spPr/>
      <dgm:t>
        <a:bodyPr/>
        <a:lstStyle/>
        <a:p>
          <a:endParaRPr lang="en-US"/>
        </a:p>
      </dgm:t>
    </dgm:pt>
    <dgm:pt modelId="{9D32BD4E-62A0-46E4-82B7-D70C197686E2}">
      <dgm:prSet custT="1"/>
      <dgm:spPr/>
      <dgm:t>
        <a:bodyPr/>
        <a:lstStyle/>
        <a:p>
          <a:r>
            <a:rPr lang="en-US" sz="3100" dirty="0"/>
            <a:t>Administrative review to verify:</a:t>
          </a:r>
        </a:p>
      </dgm:t>
    </dgm:pt>
    <dgm:pt modelId="{8EFCCDF0-D182-4D55-8234-2420EEAB02F4}" type="parTrans" cxnId="{E700456F-6A35-4B1F-A00C-C4CCFBAF4AD1}">
      <dgm:prSet/>
      <dgm:spPr/>
      <dgm:t>
        <a:bodyPr/>
        <a:lstStyle/>
        <a:p>
          <a:endParaRPr lang="en-US"/>
        </a:p>
      </dgm:t>
    </dgm:pt>
    <dgm:pt modelId="{0D0D7E73-A9EF-4D65-A252-E2A441CA7E8E}" type="sibTrans" cxnId="{E700456F-6A35-4B1F-A00C-C4CCFBAF4AD1}">
      <dgm:prSet/>
      <dgm:spPr/>
      <dgm:t>
        <a:bodyPr/>
        <a:lstStyle/>
        <a:p>
          <a:endParaRPr lang="en-US"/>
        </a:p>
      </dgm:t>
    </dgm:pt>
    <dgm:pt modelId="{6335894B-E374-4EF7-ABCE-860EDDF53CF5}">
      <dgm:prSet custT="1"/>
      <dgm:spPr/>
      <dgm:t>
        <a:bodyPr/>
        <a:lstStyle/>
        <a:p>
          <a:r>
            <a:rPr lang="en-US" sz="3600" dirty="0"/>
            <a:t>Applicant Eligibility</a:t>
          </a:r>
        </a:p>
      </dgm:t>
    </dgm:pt>
    <dgm:pt modelId="{F09934E4-2BAA-414C-B836-29112609248E}" type="parTrans" cxnId="{A3E9E1A9-3094-4645-8CB5-102EB5A96D96}">
      <dgm:prSet/>
      <dgm:spPr/>
      <dgm:t>
        <a:bodyPr/>
        <a:lstStyle/>
        <a:p>
          <a:endParaRPr lang="en-US"/>
        </a:p>
      </dgm:t>
    </dgm:pt>
    <dgm:pt modelId="{ED6C9A12-5428-40C5-9B6D-C80CBB60546B}" type="sibTrans" cxnId="{A3E9E1A9-3094-4645-8CB5-102EB5A96D96}">
      <dgm:prSet/>
      <dgm:spPr/>
      <dgm:t>
        <a:bodyPr/>
        <a:lstStyle/>
        <a:p>
          <a:endParaRPr lang="en-US"/>
        </a:p>
      </dgm:t>
    </dgm:pt>
    <dgm:pt modelId="{B4CB88D9-9757-41C3-8070-D446A1644C9C}">
      <dgm:prSet custT="1"/>
      <dgm:spPr/>
      <dgm:t>
        <a:bodyPr/>
        <a:lstStyle/>
        <a:p>
          <a:r>
            <a:rPr lang="en-US" sz="3600" dirty="0"/>
            <a:t>Eligible Activities</a:t>
          </a:r>
        </a:p>
      </dgm:t>
    </dgm:pt>
    <dgm:pt modelId="{99BECD8A-6081-4971-8DC8-E5AC66501F42}" type="parTrans" cxnId="{01F452CD-4675-4FAB-9132-63353734ABF8}">
      <dgm:prSet/>
      <dgm:spPr/>
      <dgm:t>
        <a:bodyPr/>
        <a:lstStyle/>
        <a:p>
          <a:endParaRPr lang="en-US"/>
        </a:p>
      </dgm:t>
    </dgm:pt>
    <dgm:pt modelId="{6B21F47B-BA6D-48CC-82D9-F6A38BC9822D}" type="sibTrans" cxnId="{01F452CD-4675-4FAB-9132-63353734ABF8}">
      <dgm:prSet/>
      <dgm:spPr/>
      <dgm:t>
        <a:bodyPr/>
        <a:lstStyle/>
        <a:p>
          <a:endParaRPr lang="en-US"/>
        </a:p>
      </dgm:t>
    </dgm:pt>
    <dgm:pt modelId="{3A52890B-DB2D-4B14-9A9D-5AE71A3B921E}">
      <dgm:prSet custT="1"/>
      <dgm:spPr/>
      <dgm:t>
        <a:bodyPr/>
        <a:lstStyle/>
        <a:p>
          <a:r>
            <a:rPr lang="en-US" sz="3200" dirty="0"/>
            <a:t>If either of the two criteria are not met, the proposal is </a:t>
          </a:r>
          <a:r>
            <a:rPr lang="en-US" sz="3200" dirty="0">
              <a:solidFill>
                <a:srgbClr val="FF0000"/>
              </a:solidFill>
            </a:rPr>
            <a:t>ineligible</a:t>
          </a:r>
        </a:p>
      </dgm:t>
    </dgm:pt>
    <dgm:pt modelId="{C7C56186-812D-4BDA-B0DE-F8C0AA87092E}" type="parTrans" cxnId="{5D9ABB9D-7EC9-4E08-B749-28F39EEC2A4B}">
      <dgm:prSet/>
      <dgm:spPr/>
      <dgm:t>
        <a:bodyPr/>
        <a:lstStyle/>
        <a:p>
          <a:endParaRPr lang="en-US"/>
        </a:p>
      </dgm:t>
    </dgm:pt>
    <dgm:pt modelId="{DC0937AB-3AD1-48A3-885D-41E6D26FECC9}" type="sibTrans" cxnId="{5D9ABB9D-7EC9-4E08-B749-28F39EEC2A4B}">
      <dgm:prSet/>
      <dgm:spPr/>
      <dgm:t>
        <a:bodyPr/>
        <a:lstStyle/>
        <a:p>
          <a:endParaRPr lang="en-US"/>
        </a:p>
      </dgm:t>
    </dgm:pt>
    <dgm:pt modelId="{34205B19-7E54-4583-A6D0-709604C65485}" type="pres">
      <dgm:prSet presAssocID="{33A1C53B-079E-4D2A-B8C1-18CBC6A8D290}" presName="Name0" presStyleCnt="0">
        <dgm:presLayoutVars>
          <dgm:chMax val="7"/>
          <dgm:dir/>
          <dgm:animOne val="branch"/>
        </dgm:presLayoutVars>
      </dgm:prSet>
      <dgm:spPr/>
    </dgm:pt>
    <dgm:pt modelId="{376C005C-AF0C-4DB6-81AB-9EEAADED1BD4}" type="pres">
      <dgm:prSet presAssocID="{9D32BD4E-62A0-46E4-82B7-D70C197686E2}" presName="parTx1" presStyleLbl="node1" presStyleIdx="0" presStyleCnt="2" custScaleX="140589" custScaleY="143482"/>
      <dgm:spPr/>
    </dgm:pt>
    <dgm:pt modelId="{F106065D-0017-435F-B458-E2001862C3A7}" type="pres">
      <dgm:prSet presAssocID="{9D32BD4E-62A0-46E4-82B7-D70C197686E2}" presName="spPre1" presStyleCnt="0"/>
      <dgm:spPr/>
    </dgm:pt>
    <dgm:pt modelId="{0C3FE885-6C9C-4D40-838D-4080AE5F1310}" type="pres">
      <dgm:prSet presAssocID="{9D32BD4E-62A0-46E4-82B7-D70C197686E2}" presName="chLin1" presStyleCnt="0"/>
      <dgm:spPr/>
    </dgm:pt>
    <dgm:pt modelId="{FD466163-9920-4F0A-BAE5-C5BB2DBDD0E7}" type="pres">
      <dgm:prSet presAssocID="{F09934E4-2BAA-414C-B836-29112609248E}" presName="Name11" presStyleLbl="parChTrans1D1" presStyleIdx="0" presStyleCnt="8"/>
      <dgm:spPr/>
    </dgm:pt>
    <dgm:pt modelId="{3BF2AF8A-49A6-48E8-89EB-EBAF7DD93E82}" type="pres">
      <dgm:prSet presAssocID="{F09934E4-2BAA-414C-B836-29112609248E}" presName="Name31" presStyleLbl="parChTrans1D1" presStyleIdx="1" presStyleCnt="8"/>
      <dgm:spPr/>
    </dgm:pt>
    <dgm:pt modelId="{B38F4475-F920-49B6-83AD-D2461AC54089}" type="pres">
      <dgm:prSet presAssocID="{6335894B-E374-4EF7-ABCE-860EDDF53CF5}" presName="txAndLines1" presStyleCnt="0"/>
      <dgm:spPr/>
    </dgm:pt>
    <dgm:pt modelId="{7F44B14C-76C8-42F5-A7E4-1EF7779A84E7}" type="pres">
      <dgm:prSet presAssocID="{6335894B-E374-4EF7-ABCE-860EDDF53CF5}" presName="anchor1" presStyleCnt="0"/>
      <dgm:spPr/>
    </dgm:pt>
    <dgm:pt modelId="{BF66B2B8-1F1C-4B96-A716-04913FA5020D}" type="pres">
      <dgm:prSet presAssocID="{6335894B-E374-4EF7-ABCE-860EDDF53CF5}" presName="backup1" presStyleCnt="0"/>
      <dgm:spPr/>
    </dgm:pt>
    <dgm:pt modelId="{E882C37A-BF82-42EF-9522-DE0955D9655E}" type="pres">
      <dgm:prSet presAssocID="{6335894B-E374-4EF7-ABCE-860EDDF53CF5}" presName="preLine1" presStyleLbl="parChTrans1D1" presStyleIdx="2" presStyleCnt="8"/>
      <dgm:spPr/>
    </dgm:pt>
    <dgm:pt modelId="{22E9C054-3564-49A1-B13A-9E6944BAB0A8}" type="pres">
      <dgm:prSet presAssocID="{6335894B-E374-4EF7-ABCE-860EDDF53CF5}" presName="desTx1" presStyleLbl="revTx" presStyleIdx="0" presStyleCnt="0" custScaleX="85547">
        <dgm:presLayoutVars>
          <dgm:bulletEnabled val="1"/>
        </dgm:presLayoutVars>
      </dgm:prSet>
      <dgm:spPr/>
    </dgm:pt>
    <dgm:pt modelId="{C0BF8841-D637-4597-97FF-6742A9C921B8}" type="pres">
      <dgm:prSet presAssocID="{6335894B-E374-4EF7-ABCE-860EDDF53CF5}" presName="postLine1" presStyleLbl="parChTrans1D1" presStyleIdx="3" presStyleCnt="8"/>
      <dgm:spPr/>
    </dgm:pt>
    <dgm:pt modelId="{D33398CB-74F8-4FB1-BD4A-A6E8A8D6D774}" type="pres">
      <dgm:prSet presAssocID="{99BECD8A-6081-4971-8DC8-E5AC66501F42}" presName="Name11" presStyleLbl="parChTrans1D1" presStyleIdx="4" presStyleCnt="8"/>
      <dgm:spPr/>
    </dgm:pt>
    <dgm:pt modelId="{B7265895-2605-4CA6-B8A8-764C9E7A412B}" type="pres">
      <dgm:prSet presAssocID="{99BECD8A-6081-4971-8DC8-E5AC66501F42}" presName="Name31" presStyleLbl="parChTrans1D1" presStyleIdx="5" presStyleCnt="8"/>
      <dgm:spPr/>
    </dgm:pt>
    <dgm:pt modelId="{89293DFA-8D6B-4F28-825B-43F7DF0DF473}" type="pres">
      <dgm:prSet presAssocID="{B4CB88D9-9757-41C3-8070-D446A1644C9C}" presName="txAndLines1" presStyleCnt="0"/>
      <dgm:spPr/>
    </dgm:pt>
    <dgm:pt modelId="{6EB5F520-329E-4B56-A1E2-6965FD0B2203}" type="pres">
      <dgm:prSet presAssocID="{B4CB88D9-9757-41C3-8070-D446A1644C9C}" presName="anchor1" presStyleCnt="0"/>
      <dgm:spPr/>
    </dgm:pt>
    <dgm:pt modelId="{33058FD7-503C-485F-AD73-96EFB69F72AD}" type="pres">
      <dgm:prSet presAssocID="{B4CB88D9-9757-41C3-8070-D446A1644C9C}" presName="backup1" presStyleCnt="0"/>
      <dgm:spPr/>
    </dgm:pt>
    <dgm:pt modelId="{E8BD27A4-50C7-4886-A76F-F1251C0FA9BB}" type="pres">
      <dgm:prSet presAssocID="{B4CB88D9-9757-41C3-8070-D446A1644C9C}" presName="preLine1" presStyleLbl="parChTrans1D1" presStyleIdx="6" presStyleCnt="8"/>
      <dgm:spPr/>
    </dgm:pt>
    <dgm:pt modelId="{B1E3C86A-4919-4ABD-B62E-F5E818F51FCC}" type="pres">
      <dgm:prSet presAssocID="{B4CB88D9-9757-41C3-8070-D446A1644C9C}" presName="desTx1" presStyleLbl="revTx" presStyleIdx="0" presStyleCnt="0" custScaleX="85547">
        <dgm:presLayoutVars>
          <dgm:bulletEnabled val="1"/>
        </dgm:presLayoutVars>
      </dgm:prSet>
      <dgm:spPr/>
    </dgm:pt>
    <dgm:pt modelId="{A003D172-8AE4-42C5-B22F-0CE502C372E9}" type="pres">
      <dgm:prSet presAssocID="{B4CB88D9-9757-41C3-8070-D446A1644C9C}" presName="postLine1" presStyleLbl="parChTrans1D1" presStyleIdx="7" presStyleCnt="8"/>
      <dgm:spPr/>
    </dgm:pt>
    <dgm:pt modelId="{A6D7024A-F8F3-450D-BCB4-F1AB9E8C0743}" type="pres">
      <dgm:prSet presAssocID="{9D32BD4E-62A0-46E4-82B7-D70C197686E2}" presName="spPost1" presStyleCnt="0"/>
      <dgm:spPr/>
    </dgm:pt>
    <dgm:pt modelId="{F1A3DF88-2499-4F03-ABEF-EE724548DB48}" type="pres">
      <dgm:prSet presAssocID="{3A52890B-DB2D-4B14-9A9D-5AE71A3B921E}" presName="parTx2" presStyleLbl="node1" presStyleIdx="1" presStyleCnt="2" custScaleX="140589" custScaleY="143482"/>
      <dgm:spPr/>
    </dgm:pt>
  </dgm:ptLst>
  <dgm:cxnLst>
    <dgm:cxn modelId="{9971B931-D36A-4AAB-886B-700F3953BBBB}" type="presOf" srcId="{3A52890B-DB2D-4B14-9A9D-5AE71A3B921E}" destId="{F1A3DF88-2499-4F03-ABEF-EE724548DB48}" srcOrd="0" destOrd="0" presId="urn:microsoft.com/office/officeart/2009/3/layout/SubStepProcess"/>
    <dgm:cxn modelId="{E700456F-6A35-4B1F-A00C-C4CCFBAF4AD1}" srcId="{33A1C53B-079E-4D2A-B8C1-18CBC6A8D290}" destId="{9D32BD4E-62A0-46E4-82B7-D70C197686E2}" srcOrd="0" destOrd="0" parTransId="{8EFCCDF0-D182-4D55-8234-2420EEAB02F4}" sibTransId="{0D0D7E73-A9EF-4D65-A252-E2A441CA7E8E}"/>
    <dgm:cxn modelId="{4B587F53-4DEE-4ECE-9DEC-DAD976D1D6E3}" type="presOf" srcId="{B4CB88D9-9757-41C3-8070-D446A1644C9C}" destId="{B1E3C86A-4919-4ABD-B62E-F5E818F51FCC}" srcOrd="0" destOrd="0" presId="urn:microsoft.com/office/officeart/2009/3/layout/SubStepProcess"/>
    <dgm:cxn modelId="{5D9ABB9D-7EC9-4E08-B749-28F39EEC2A4B}" srcId="{33A1C53B-079E-4D2A-B8C1-18CBC6A8D290}" destId="{3A52890B-DB2D-4B14-9A9D-5AE71A3B921E}" srcOrd="1" destOrd="0" parTransId="{C7C56186-812D-4BDA-B0DE-F8C0AA87092E}" sibTransId="{DC0937AB-3AD1-48A3-885D-41E6D26FECC9}"/>
    <dgm:cxn modelId="{A3E9E1A9-3094-4645-8CB5-102EB5A96D96}" srcId="{9D32BD4E-62A0-46E4-82B7-D70C197686E2}" destId="{6335894B-E374-4EF7-ABCE-860EDDF53CF5}" srcOrd="0" destOrd="0" parTransId="{F09934E4-2BAA-414C-B836-29112609248E}" sibTransId="{ED6C9A12-5428-40C5-9B6D-C80CBB60546B}"/>
    <dgm:cxn modelId="{0839AFAB-E4CF-47BA-81F4-3417A7026C9C}" type="presOf" srcId="{6335894B-E374-4EF7-ABCE-860EDDF53CF5}" destId="{22E9C054-3564-49A1-B13A-9E6944BAB0A8}" srcOrd="0" destOrd="0" presId="urn:microsoft.com/office/officeart/2009/3/layout/SubStepProcess"/>
    <dgm:cxn modelId="{8A0415AE-4F2E-451F-9C70-0F76AF4679DD}" type="presOf" srcId="{33A1C53B-079E-4D2A-B8C1-18CBC6A8D290}" destId="{34205B19-7E54-4583-A6D0-709604C65485}" srcOrd="0" destOrd="0" presId="urn:microsoft.com/office/officeart/2009/3/layout/SubStepProcess"/>
    <dgm:cxn modelId="{01F452CD-4675-4FAB-9132-63353734ABF8}" srcId="{9D32BD4E-62A0-46E4-82B7-D70C197686E2}" destId="{B4CB88D9-9757-41C3-8070-D446A1644C9C}" srcOrd="1" destOrd="0" parTransId="{99BECD8A-6081-4971-8DC8-E5AC66501F42}" sibTransId="{6B21F47B-BA6D-48CC-82D9-F6A38BC9822D}"/>
    <dgm:cxn modelId="{5E7D5CF6-7921-42FD-975A-B8484B791208}" type="presOf" srcId="{9D32BD4E-62A0-46E4-82B7-D70C197686E2}" destId="{376C005C-AF0C-4DB6-81AB-9EEAADED1BD4}" srcOrd="0" destOrd="0" presId="urn:microsoft.com/office/officeart/2009/3/layout/SubStepProcess"/>
    <dgm:cxn modelId="{9BDC7158-2C96-45FD-964E-D297B5F05055}" type="presParOf" srcId="{34205B19-7E54-4583-A6D0-709604C65485}" destId="{376C005C-AF0C-4DB6-81AB-9EEAADED1BD4}" srcOrd="0" destOrd="0" presId="urn:microsoft.com/office/officeart/2009/3/layout/SubStepProcess"/>
    <dgm:cxn modelId="{30FA2060-62F8-4FEE-ACE5-BE0F1F4681C3}" type="presParOf" srcId="{34205B19-7E54-4583-A6D0-709604C65485}" destId="{F106065D-0017-435F-B458-E2001862C3A7}" srcOrd="1" destOrd="0" presId="urn:microsoft.com/office/officeart/2009/3/layout/SubStepProcess"/>
    <dgm:cxn modelId="{51E80E56-67D7-4AF4-A7E3-E0C499B56C46}" type="presParOf" srcId="{34205B19-7E54-4583-A6D0-709604C65485}" destId="{0C3FE885-6C9C-4D40-838D-4080AE5F1310}" srcOrd="2" destOrd="0" presId="urn:microsoft.com/office/officeart/2009/3/layout/SubStepProcess"/>
    <dgm:cxn modelId="{F919CB4F-CBD3-4F1D-B7C9-5F9F66D913F4}" type="presParOf" srcId="{0C3FE885-6C9C-4D40-838D-4080AE5F1310}" destId="{FD466163-9920-4F0A-BAE5-C5BB2DBDD0E7}" srcOrd="0" destOrd="0" presId="urn:microsoft.com/office/officeart/2009/3/layout/SubStepProcess"/>
    <dgm:cxn modelId="{1D115253-419C-47B8-B7E9-5C9D37B32865}" type="presParOf" srcId="{0C3FE885-6C9C-4D40-838D-4080AE5F1310}" destId="{3BF2AF8A-49A6-48E8-89EB-EBAF7DD93E82}" srcOrd="1" destOrd="0" presId="urn:microsoft.com/office/officeart/2009/3/layout/SubStepProcess"/>
    <dgm:cxn modelId="{4C14CF7D-0175-4C60-9D9C-F2B4564F6622}" type="presParOf" srcId="{0C3FE885-6C9C-4D40-838D-4080AE5F1310}" destId="{B38F4475-F920-49B6-83AD-D2461AC54089}" srcOrd="2" destOrd="0" presId="urn:microsoft.com/office/officeart/2009/3/layout/SubStepProcess"/>
    <dgm:cxn modelId="{EF62D4EA-23FF-4FAB-94ED-87EB897C4D08}" type="presParOf" srcId="{B38F4475-F920-49B6-83AD-D2461AC54089}" destId="{7F44B14C-76C8-42F5-A7E4-1EF7779A84E7}" srcOrd="0" destOrd="0" presId="urn:microsoft.com/office/officeart/2009/3/layout/SubStepProcess"/>
    <dgm:cxn modelId="{2081663C-774C-4C11-87D0-CF2F82E21E58}" type="presParOf" srcId="{B38F4475-F920-49B6-83AD-D2461AC54089}" destId="{BF66B2B8-1F1C-4B96-A716-04913FA5020D}" srcOrd="1" destOrd="0" presId="urn:microsoft.com/office/officeart/2009/3/layout/SubStepProcess"/>
    <dgm:cxn modelId="{1E09F7CB-E67C-4273-B65D-00C81EAE1EF3}" type="presParOf" srcId="{B38F4475-F920-49B6-83AD-D2461AC54089}" destId="{E882C37A-BF82-42EF-9522-DE0955D9655E}" srcOrd="2" destOrd="0" presId="urn:microsoft.com/office/officeart/2009/3/layout/SubStepProcess"/>
    <dgm:cxn modelId="{02D6E2DD-EBD6-489E-AF4A-12443593533E}" type="presParOf" srcId="{B38F4475-F920-49B6-83AD-D2461AC54089}" destId="{22E9C054-3564-49A1-B13A-9E6944BAB0A8}" srcOrd="3" destOrd="0" presId="urn:microsoft.com/office/officeart/2009/3/layout/SubStepProcess"/>
    <dgm:cxn modelId="{24D21C09-87E5-4A74-8292-138A09D518FA}" type="presParOf" srcId="{B38F4475-F920-49B6-83AD-D2461AC54089}" destId="{C0BF8841-D637-4597-97FF-6742A9C921B8}" srcOrd="4" destOrd="0" presId="urn:microsoft.com/office/officeart/2009/3/layout/SubStepProcess"/>
    <dgm:cxn modelId="{3C262E78-BB34-46DB-9B82-209A23C1590E}" type="presParOf" srcId="{0C3FE885-6C9C-4D40-838D-4080AE5F1310}" destId="{D33398CB-74F8-4FB1-BD4A-A6E8A8D6D774}" srcOrd="3" destOrd="0" presId="urn:microsoft.com/office/officeart/2009/3/layout/SubStepProcess"/>
    <dgm:cxn modelId="{CEB3E388-A35C-41C0-ADD9-2F9222FF95E3}" type="presParOf" srcId="{0C3FE885-6C9C-4D40-838D-4080AE5F1310}" destId="{B7265895-2605-4CA6-B8A8-764C9E7A412B}" srcOrd="4" destOrd="0" presId="urn:microsoft.com/office/officeart/2009/3/layout/SubStepProcess"/>
    <dgm:cxn modelId="{55A2614E-3F54-44A2-9015-1B4B4604BAD2}" type="presParOf" srcId="{0C3FE885-6C9C-4D40-838D-4080AE5F1310}" destId="{89293DFA-8D6B-4F28-825B-43F7DF0DF473}" srcOrd="5" destOrd="0" presId="urn:microsoft.com/office/officeart/2009/3/layout/SubStepProcess"/>
    <dgm:cxn modelId="{0BF2B1F6-8B28-41F3-9832-47CECDCB9B3C}" type="presParOf" srcId="{89293DFA-8D6B-4F28-825B-43F7DF0DF473}" destId="{6EB5F520-329E-4B56-A1E2-6965FD0B2203}" srcOrd="0" destOrd="0" presId="urn:microsoft.com/office/officeart/2009/3/layout/SubStepProcess"/>
    <dgm:cxn modelId="{F1FE3585-2A49-429A-A62D-019AC8DD5FBC}" type="presParOf" srcId="{89293DFA-8D6B-4F28-825B-43F7DF0DF473}" destId="{33058FD7-503C-485F-AD73-96EFB69F72AD}" srcOrd="1" destOrd="0" presId="urn:microsoft.com/office/officeart/2009/3/layout/SubStepProcess"/>
    <dgm:cxn modelId="{CB064842-B53A-484B-B0B1-339CF51B8256}" type="presParOf" srcId="{89293DFA-8D6B-4F28-825B-43F7DF0DF473}" destId="{E8BD27A4-50C7-4886-A76F-F1251C0FA9BB}" srcOrd="2" destOrd="0" presId="urn:microsoft.com/office/officeart/2009/3/layout/SubStepProcess"/>
    <dgm:cxn modelId="{7110879C-C85F-4129-9E50-DCE0719B7AE9}" type="presParOf" srcId="{89293DFA-8D6B-4F28-825B-43F7DF0DF473}" destId="{B1E3C86A-4919-4ABD-B62E-F5E818F51FCC}" srcOrd="3" destOrd="0" presId="urn:microsoft.com/office/officeart/2009/3/layout/SubStepProcess"/>
    <dgm:cxn modelId="{81BFB05A-1F4F-44A1-BC3F-9F11E8B1692C}" type="presParOf" srcId="{89293DFA-8D6B-4F28-825B-43F7DF0DF473}" destId="{A003D172-8AE4-42C5-B22F-0CE502C372E9}" srcOrd="4" destOrd="0" presId="urn:microsoft.com/office/officeart/2009/3/layout/SubStepProcess"/>
    <dgm:cxn modelId="{440BE692-4FFA-4A34-84B8-23DA1EA1BBB3}" type="presParOf" srcId="{34205B19-7E54-4583-A6D0-709604C65485}" destId="{A6D7024A-F8F3-450D-BCB4-F1AB9E8C0743}" srcOrd="3" destOrd="0" presId="urn:microsoft.com/office/officeart/2009/3/layout/SubStepProcess"/>
    <dgm:cxn modelId="{3CD868F9-4058-4074-A93B-01684DE771C6}" type="presParOf" srcId="{34205B19-7E54-4583-A6D0-709604C65485}" destId="{F1A3DF88-2499-4F03-ABEF-EE724548DB48}" srcOrd="4" destOrd="0" presId="urn:microsoft.com/office/officeart/2009/3/layout/SubSte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D0DE180-6251-42DE-A613-9C6AB51A58EA}"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5E55D70C-F06F-4811-83FD-48BD33ADD60E}">
      <dgm:prSet custT="1"/>
      <dgm:spPr/>
      <dgm:t>
        <a:bodyPr/>
        <a:lstStyle/>
        <a:p>
          <a:r>
            <a:rPr lang="en-US" sz="3600" b="1" dirty="0"/>
            <a:t>Eligible</a:t>
          </a:r>
          <a:r>
            <a:rPr lang="en-US" sz="3600" dirty="0"/>
            <a:t> proposals will be rated for the </a:t>
          </a:r>
          <a:r>
            <a:rPr lang="en-US" sz="3600" i="1" dirty="0"/>
            <a:t>overall</a:t>
          </a:r>
          <a:r>
            <a:rPr lang="en-US" sz="3600" dirty="0"/>
            <a:t> impact in the following areas: </a:t>
          </a:r>
        </a:p>
      </dgm:t>
    </dgm:pt>
    <dgm:pt modelId="{DF5B96D6-F5B4-4E92-8886-A38F33CE8490}" type="parTrans" cxnId="{6EF370BA-9F97-4C98-9DB9-AED59C0B135C}">
      <dgm:prSet/>
      <dgm:spPr/>
      <dgm:t>
        <a:bodyPr/>
        <a:lstStyle/>
        <a:p>
          <a:endParaRPr lang="en-US"/>
        </a:p>
      </dgm:t>
    </dgm:pt>
    <dgm:pt modelId="{8D83A38B-584B-49EE-B643-E9214F8CEB6A}" type="sibTrans" cxnId="{6EF370BA-9F97-4C98-9DB9-AED59C0B135C}">
      <dgm:prSet/>
      <dgm:spPr/>
      <dgm:t>
        <a:bodyPr/>
        <a:lstStyle/>
        <a:p>
          <a:endParaRPr lang="en-US"/>
        </a:p>
      </dgm:t>
    </dgm:pt>
    <dgm:pt modelId="{CAADD8E3-22F7-492B-831A-75AAAB06C2BD}">
      <dgm:prSet/>
      <dgm:spPr/>
      <dgm:t>
        <a:bodyPr/>
        <a:lstStyle/>
        <a:p>
          <a:r>
            <a:rPr lang="en-US" dirty="0"/>
            <a:t>Benefit to the Local Community</a:t>
          </a:r>
        </a:p>
      </dgm:t>
    </dgm:pt>
    <dgm:pt modelId="{7FE7E4ED-0E5B-4F2E-BDD2-4C05BD38B62B}" type="parTrans" cxnId="{6888909D-4B0B-4B76-B250-AF64A3A275E1}">
      <dgm:prSet/>
      <dgm:spPr/>
      <dgm:t>
        <a:bodyPr/>
        <a:lstStyle/>
        <a:p>
          <a:endParaRPr lang="en-US"/>
        </a:p>
      </dgm:t>
    </dgm:pt>
    <dgm:pt modelId="{52AAB979-E687-455E-83EA-3F5EE42DF528}" type="sibTrans" cxnId="{6888909D-4B0B-4B76-B250-AF64A3A275E1}">
      <dgm:prSet/>
      <dgm:spPr/>
      <dgm:t>
        <a:bodyPr/>
        <a:lstStyle/>
        <a:p>
          <a:endParaRPr lang="en-US"/>
        </a:p>
      </dgm:t>
    </dgm:pt>
    <dgm:pt modelId="{3A1B04E9-C079-4D02-8E88-B957AB2CBA40}">
      <dgm:prSet/>
      <dgm:spPr/>
      <dgm:t>
        <a:bodyPr/>
        <a:lstStyle/>
        <a:p>
          <a:r>
            <a:rPr lang="en-US" dirty="0"/>
            <a:t>Benefit to the Region</a:t>
          </a:r>
        </a:p>
      </dgm:t>
    </dgm:pt>
    <dgm:pt modelId="{FCCDF53F-AB15-41AF-BE45-D2B65E14959E}" type="parTrans" cxnId="{38EB2885-6B32-4494-9C46-7CE38E1BADBD}">
      <dgm:prSet/>
      <dgm:spPr/>
      <dgm:t>
        <a:bodyPr/>
        <a:lstStyle/>
        <a:p>
          <a:endParaRPr lang="en-US"/>
        </a:p>
      </dgm:t>
    </dgm:pt>
    <dgm:pt modelId="{F5815A3C-6F73-44ED-B58E-EA1309A59CB8}" type="sibTrans" cxnId="{38EB2885-6B32-4494-9C46-7CE38E1BADBD}">
      <dgm:prSet/>
      <dgm:spPr/>
      <dgm:t>
        <a:bodyPr/>
        <a:lstStyle/>
        <a:p>
          <a:endParaRPr lang="en-US"/>
        </a:p>
      </dgm:t>
    </dgm:pt>
    <dgm:pt modelId="{6D44ABD4-B9F0-46C4-89C6-9397B45282EA}">
      <dgm:prSet/>
      <dgm:spPr/>
      <dgm:t>
        <a:bodyPr/>
        <a:lstStyle/>
        <a:p>
          <a:r>
            <a:rPr lang="en-US" dirty="0"/>
            <a:t>Benefit to the State</a:t>
          </a:r>
        </a:p>
      </dgm:t>
    </dgm:pt>
    <dgm:pt modelId="{53CDBA5C-87D0-4374-A184-54569556A81B}" type="parTrans" cxnId="{ECBAF540-FFDE-4D38-B046-49C79D9625D0}">
      <dgm:prSet/>
      <dgm:spPr/>
      <dgm:t>
        <a:bodyPr/>
        <a:lstStyle/>
        <a:p>
          <a:endParaRPr lang="en-US"/>
        </a:p>
      </dgm:t>
    </dgm:pt>
    <dgm:pt modelId="{6C7A3E37-7216-4224-A9E6-07746F976B33}" type="sibTrans" cxnId="{ECBAF540-FFDE-4D38-B046-49C79D9625D0}">
      <dgm:prSet/>
      <dgm:spPr/>
      <dgm:t>
        <a:bodyPr/>
        <a:lstStyle/>
        <a:p>
          <a:endParaRPr lang="en-US"/>
        </a:p>
      </dgm:t>
    </dgm:pt>
    <dgm:pt modelId="{1BF1B2C1-6C37-4AB3-A4DD-92B847FEAD4A}">
      <dgm:prSet/>
      <dgm:spPr/>
      <dgm:t>
        <a:bodyPr/>
        <a:lstStyle/>
        <a:p>
          <a:r>
            <a:rPr lang="en-US" dirty="0"/>
            <a:t>Functioning as Critical Infrastructure</a:t>
          </a:r>
        </a:p>
      </dgm:t>
    </dgm:pt>
    <dgm:pt modelId="{8A49B43B-F78C-4F89-9FFC-60E36844C8E2}" type="parTrans" cxnId="{49F79010-73FB-4744-834E-0A104BDB5D7D}">
      <dgm:prSet/>
      <dgm:spPr/>
      <dgm:t>
        <a:bodyPr/>
        <a:lstStyle/>
        <a:p>
          <a:endParaRPr lang="en-US"/>
        </a:p>
      </dgm:t>
    </dgm:pt>
    <dgm:pt modelId="{48A4C1CD-59E6-44CD-94B9-8675D1B7B78C}" type="sibTrans" cxnId="{49F79010-73FB-4744-834E-0A104BDB5D7D}">
      <dgm:prSet/>
      <dgm:spPr/>
      <dgm:t>
        <a:bodyPr/>
        <a:lstStyle/>
        <a:p>
          <a:endParaRPr lang="en-US"/>
        </a:p>
      </dgm:t>
    </dgm:pt>
    <dgm:pt modelId="{6C96E46B-4A7C-473E-9CD5-ADE53AAB32A9}">
      <dgm:prSet/>
      <dgm:spPr/>
      <dgm:t>
        <a:bodyPr/>
        <a:lstStyle/>
        <a:p>
          <a:r>
            <a:rPr lang="en-US" dirty="0"/>
            <a:t>Public Need for Service/Structure</a:t>
          </a:r>
        </a:p>
      </dgm:t>
    </dgm:pt>
    <dgm:pt modelId="{71F40D52-49CE-4454-AA22-B0F328121332}" type="parTrans" cxnId="{0336262F-071B-4149-A8A3-2FC0E1626A7F}">
      <dgm:prSet/>
      <dgm:spPr/>
      <dgm:t>
        <a:bodyPr/>
        <a:lstStyle/>
        <a:p>
          <a:endParaRPr lang="en-US"/>
        </a:p>
      </dgm:t>
    </dgm:pt>
    <dgm:pt modelId="{20D8531C-2889-41C6-B806-0A60ECF19AFB}" type="sibTrans" cxnId="{0336262F-071B-4149-A8A3-2FC0E1626A7F}">
      <dgm:prSet/>
      <dgm:spPr/>
      <dgm:t>
        <a:bodyPr/>
        <a:lstStyle/>
        <a:p>
          <a:endParaRPr lang="en-US"/>
        </a:p>
      </dgm:t>
    </dgm:pt>
    <dgm:pt modelId="{7DAF8A71-05F6-4762-B3DB-3E2164D44432}" type="pres">
      <dgm:prSet presAssocID="{2D0DE180-6251-42DE-A613-9C6AB51A58EA}" presName="Name0" presStyleCnt="0">
        <dgm:presLayoutVars>
          <dgm:dir/>
          <dgm:animLvl val="lvl"/>
          <dgm:resizeHandles val="exact"/>
        </dgm:presLayoutVars>
      </dgm:prSet>
      <dgm:spPr/>
    </dgm:pt>
    <dgm:pt modelId="{E6E6D50C-BA9C-4748-8F0E-1C3655003B5B}" type="pres">
      <dgm:prSet presAssocID="{5E55D70C-F06F-4811-83FD-48BD33ADD60E}" presName="composite" presStyleCnt="0"/>
      <dgm:spPr/>
    </dgm:pt>
    <dgm:pt modelId="{8688D9BE-F3C8-4B61-8AD1-E1333F45AA4D}" type="pres">
      <dgm:prSet presAssocID="{5E55D70C-F06F-4811-83FD-48BD33ADD60E}" presName="parTx" presStyleLbl="alignNode1" presStyleIdx="0" presStyleCnt="1">
        <dgm:presLayoutVars>
          <dgm:chMax val="0"/>
          <dgm:chPref val="0"/>
          <dgm:bulletEnabled val="1"/>
        </dgm:presLayoutVars>
      </dgm:prSet>
      <dgm:spPr/>
    </dgm:pt>
    <dgm:pt modelId="{44D29270-1DB8-4BBB-BA59-FFDE3F7FBB7A}" type="pres">
      <dgm:prSet presAssocID="{5E55D70C-F06F-4811-83FD-48BD33ADD60E}" presName="desTx" presStyleLbl="alignAccFollowNode1" presStyleIdx="0" presStyleCnt="1">
        <dgm:presLayoutVars>
          <dgm:bulletEnabled val="1"/>
        </dgm:presLayoutVars>
      </dgm:prSet>
      <dgm:spPr/>
    </dgm:pt>
  </dgm:ptLst>
  <dgm:cxnLst>
    <dgm:cxn modelId="{AE70D90A-EF6B-4B1F-93A2-05FA1D2006A9}" type="presOf" srcId="{3A1B04E9-C079-4D02-8E88-B957AB2CBA40}" destId="{44D29270-1DB8-4BBB-BA59-FFDE3F7FBB7A}" srcOrd="0" destOrd="1" presId="urn:microsoft.com/office/officeart/2005/8/layout/hList1"/>
    <dgm:cxn modelId="{49F79010-73FB-4744-834E-0A104BDB5D7D}" srcId="{5E55D70C-F06F-4811-83FD-48BD33ADD60E}" destId="{1BF1B2C1-6C37-4AB3-A4DD-92B847FEAD4A}" srcOrd="3" destOrd="0" parTransId="{8A49B43B-F78C-4F89-9FFC-60E36844C8E2}" sibTransId="{48A4C1CD-59E6-44CD-94B9-8675D1B7B78C}"/>
    <dgm:cxn modelId="{FF8D492B-710B-4784-B01E-CDC57AFD866B}" type="presOf" srcId="{CAADD8E3-22F7-492B-831A-75AAAB06C2BD}" destId="{44D29270-1DB8-4BBB-BA59-FFDE3F7FBB7A}" srcOrd="0" destOrd="0" presId="urn:microsoft.com/office/officeart/2005/8/layout/hList1"/>
    <dgm:cxn modelId="{0336262F-071B-4149-A8A3-2FC0E1626A7F}" srcId="{5E55D70C-F06F-4811-83FD-48BD33ADD60E}" destId="{6C96E46B-4A7C-473E-9CD5-ADE53AAB32A9}" srcOrd="4" destOrd="0" parTransId="{71F40D52-49CE-4454-AA22-B0F328121332}" sibTransId="{20D8531C-2889-41C6-B806-0A60ECF19AFB}"/>
    <dgm:cxn modelId="{ECBAF540-FFDE-4D38-B046-49C79D9625D0}" srcId="{5E55D70C-F06F-4811-83FD-48BD33ADD60E}" destId="{6D44ABD4-B9F0-46C4-89C6-9397B45282EA}" srcOrd="2" destOrd="0" parTransId="{53CDBA5C-87D0-4374-A184-54569556A81B}" sibTransId="{6C7A3E37-7216-4224-A9E6-07746F976B33}"/>
    <dgm:cxn modelId="{5013A366-1F47-4B87-82A1-B486436FCAE7}" type="presOf" srcId="{6C96E46B-4A7C-473E-9CD5-ADE53AAB32A9}" destId="{44D29270-1DB8-4BBB-BA59-FFDE3F7FBB7A}" srcOrd="0" destOrd="4" presId="urn:microsoft.com/office/officeart/2005/8/layout/hList1"/>
    <dgm:cxn modelId="{34645867-7B84-4D89-B74B-6653214DBAD7}" type="presOf" srcId="{2D0DE180-6251-42DE-A613-9C6AB51A58EA}" destId="{7DAF8A71-05F6-4762-B3DB-3E2164D44432}" srcOrd="0" destOrd="0" presId="urn:microsoft.com/office/officeart/2005/8/layout/hList1"/>
    <dgm:cxn modelId="{198FCA68-32E7-40BE-815A-2F7E9EF11536}" type="presOf" srcId="{6D44ABD4-B9F0-46C4-89C6-9397B45282EA}" destId="{44D29270-1DB8-4BBB-BA59-FFDE3F7FBB7A}" srcOrd="0" destOrd="2" presId="urn:microsoft.com/office/officeart/2005/8/layout/hList1"/>
    <dgm:cxn modelId="{ED5B077F-CB77-4E23-BD7D-29E3E6FDD381}" type="presOf" srcId="{5E55D70C-F06F-4811-83FD-48BD33ADD60E}" destId="{8688D9BE-F3C8-4B61-8AD1-E1333F45AA4D}" srcOrd="0" destOrd="0" presId="urn:microsoft.com/office/officeart/2005/8/layout/hList1"/>
    <dgm:cxn modelId="{38EB2885-6B32-4494-9C46-7CE38E1BADBD}" srcId="{5E55D70C-F06F-4811-83FD-48BD33ADD60E}" destId="{3A1B04E9-C079-4D02-8E88-B957AB2CBA40}" srcOrd="1" destOrd="0" parTransId="{FCCDF53F-AB15-41AF-BE45-D2B65E14959E}" sibTransId="{F5815A3C-6F73-44ED-B58E-EA1309A59CB8}"/>
    <dgm:cxn modelId="{089DAE92-E508-457D-8A05-EBBEA20ABCAF}" type="presOf" srcId="{1BF1B2C1-6C37-4AB3-A4DD-92B847FEAD4A}" destId="{44D29270-1DB8-4BBB-BA59-FFDE3F7FBB7A}" srcOrd="0" destOrd="3" presId="urn:microsoft.com/office/officeart/2005/8/layout/hList1"/>
    <dgm:cxn modelId="{6888909D-4B0B-4B76-B250-AF64A3A275E1}" srcId="{5E55D70C-F06F-4811-83FD-48BD33ADD60E}" destId="{CAADD8E3-22F7-492B-831A-75AAAB06C2BD}" srcOrd="0" destOrd="0" parTransId="{7FE7E4ED-0E5B-4F2E-BDD2-4C05BD38B62B}" sibTransId="{52AAB979-E687-455E-83EA-3F5EE42DF528}"/>
    <dgm:cxn modelId="{6EF370BA-9F97-4C98-9DB9-AED59C0B135C}" srcId="{2D0DE180-6251-42DE-A613-9C6AB51A58EA}" destId="{5E55D70C-F06F-4811-83FD-48BD33ADD60E}" srcOrd="0" destOrd="0" parTransId="{DF5B96D6-F5B4-4E92-8886-A38F33CE8490}" sibTransId="{8D83A38B-584B-49EE-B643-E9214F8CEB6A}"/>
    <dgm:cxn modelId="{67B83854-4B5F-4C10-8547-6010B07B73A8}" type="presParOf" srcId="{7DAF8A71-05F6-4762-B3DB-3E2164D44432}" destId="{E6E6D50C-BA9C-4748-8F0E-1C3655003B5B}" srcOrd="0" destOrd="0" presId="urn:microsoft.com/office/officeart/2005/8/layout/hList1"/>
    <dgm:cxn modelId="{2511FF8C-EBEE-4A39-ACA1-947DE884B04B}" type="presParOf" srcId="{E6E6D50C-BA9C-4748-8F0E-1C3655003B5B}" destId="{8688D9BE-F3C8-4B61-8AD1-E1333F45AA4D}" srcOrd="0" destOrd="0" presId="urn:microsoft.com/office/officeart/2005/8/layout/hList1"/>
    <dgm:cxn modelId="{58B75CC1-2667-4EDB-B8E3-6BDAF7DC9BDF}" type="presParOf" srcId="{E6E6D50C-BA9C-4748-8F0E-1C3655003B5B}" destId="{44D29270-1DB8-4BBB-BA59-FFDE3F7FBB7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C2E4FB5-CF6F-4BB5-8F2D-0843E2430F2D}" type="doc">
      <dgm:prSet loTypeId="urn:microsoft.com/office/officeart/2005/8/layout/hProcess9" loCatId="process" qsTypeId="urn:microsoft.com/office/officeart/2005/8/quickstyle/simple1" qsCatId="simple" csTypeId="urn:microsoft.com/office/officeart/2005/8/colors/accent0_3" csCatId="mainScheme"/>
      <dgm:spPr/>
      <dgm:t>
        <a:bodyPr/>
        <a:lstStyle/>
        <a:p>
          <a:endParaRPr lang="en-US"/>
        </a:p>
      </dgm:t>
    </dgm:pt>
    <dgm:pt modelId="{AC27D3A2-A357-4887-A0B6-DA4469D31FD8}">
      <dgm:prSet/>
      <dgm:spPr/>
      <dgm:t>
        <a:bodyPr/>
        <a:lstStyle/>
        <a:p>
          <a:r>
            <a:rPr lang="en-US" dirty="0"/>
            <a:t>Upon completion of the evaluation, the panel will make a recommendation to the Division Director</a:t>
          </a:r>
        </a:p>
      </dgm:t>
    </dgm:pt>
    <dgm:pt modelId="{930F8CB9-AC91-4DEE-9E0B-F52A72D875CA}" type="parTrans" cxnId="{93A2D96C-004A-4B00-92D8-D49D019BE022}">
      <dgm:prSet/>
      <dgm:spPr/>
      <dgm:t>
        <a:bodyPr/>
        <a:lstStyle/>
        <a:p>
          <a:endParaRPr lang="en-US"/>
        </a:p>
      </dgm:t>
    </dgm:pt>
    <dgm:pt modelId="{A7427C2A-59AB-48E8-B34F-7AC62A7A7A34}" type="sibTrans" cxnId="{93A2D96C-004A-4B00-92D8-D49D019BE022}">
      <dgm:prSet/>
      <dgm:spPr/>
      <dgm:t>
        <a:bodyPr/>
        <a:lstStyle/>
        <a:p>
          <a:endParaRPr lang="en-US"/>
        </a:p>
      </dgm:t>
    </dgm:pt>
    <dgm:pt modelId="{18E183DC-0C17-4E36-A11B-8B2ECCD717F7}">
      <dgm:prSet/>
      <dgm:spPr/>
      <dgm:t>
        <a:bodyPr/>
        <a:lstStyle/>
        <a:p>
          <a:r>
            <a:rPr lang="en-US" dirty="0"/>
            <a:t>All funding decisions of the Director are final</a:t>
          </a:r>
        </a:p>
      </dgm:t>
    </dgm:pt>
    <dgm:pt modelId="{83D5A761-2591-4D37-BC74-649FFB89653A}" type="parTrans" cxnId="{98CBC308-5CBB-4D3F-BC79-36B01E432BAA}">
      <dgm:prSet/>
      <dgm:spPr/>
      <dgm:t>
        <a:bodyPr/>
        <a:lstStyle/>
        <a:p>
          <a:endParaRPr lang="en-US"/>
        </a:p>
      </dgm:t>
    </dgm:pt>
    <dgm:pt modelId="{75B87023-5D8B-4DF7-83AC-A3DB5569A8B2}" type="sibTrans" cxnId="{98CBC308-5CBB-4D3F-BC79-36B01E432BAA}">
      <dgm:prSet/>
      <dgm:spPr/>
      <dgm:t>
        <a:bodyPr/>
        <a:lstStyle/>
        <a:p>
          <a:endParaRPr lang="en-US"/>
        </a:p>
      </dgm:t>
    </dgm:pt>
    <dgm:pt modelId="{35A00515-F4FA-400E-B421-F66D306A7882}">
      <dgm:prSet/>
      <dgm:spPr/>
      <dgm:t>
        <a:bodyPr/>
        <a:lstStyle/>
        <a:p>
          <a:r>
            <a:rPr lang="en-US" dirty="0"/>
            <a:t>Applicants will receive written notification via email of the funding decision</a:t>
          </a:r>
        </a:p>
      </dgm:t>
    </dgm:pt>
    <dgm:pt modelId="{AD46B785-2F6E-4064-8615-4E35B019450D}" type="parTrans" cxnId="{23023C70-19B4-4841-BFBC-D9A9BA2B0641}">
      <dgm:prSet/>
      <dgm:spPr/>
      <dgm:t>
        <a:bodyPr/>
        <a:lstStyle/>
        <a:p>
          <a:endParaRPr lang="en-US"/>
        </a:p>
      </dgm:t>
    </dgm:pt>
    <dgm:pt modelId="{B4DF2DCB-EDDF-4933-A66A-36693B2C97F2}" type="sibTrans" cxnId="{23023C70-19B4-4841-BFBC-D9A9BA2B0641}">
      <dgm:prSet/>
      <dgm:spPr/>
      <dgm:t>
        <a:bodyPr/>
        <a:lstStyle/>
        <a:p>
          <a:endParaRPr lang="en-US"/>
        </a:p>
      </dgm:t>
    </dgm:pt>
    <dgm:pt modelId="{795780F6-7DEB-40EA-89CC-6DCB1E2646CA}" type="pres">
      <dgm:prSet presAssocID="{7C2E4FB5-CF6F-4BB5-8F2D-0843E2430F2D}" presName="CompostProcess" presStyleCnt="0">
        <dgm:presLayoutVars>
          <dgm:dir/>
          <dgm:resizeHandles val="exact"/>
        </dgm:presLayoutVars>
      </dgm:prSet>
      <dgm:spPr/>
    </dgm:pt>
    <dgm:pt modelId="{FE04BEA5-693A-49F7-813F-D77B4CC84314}" type="pres">
      <dgm:prSet presAssocID="{7C2E4FB5-CF6F-4BB5-8F2D-0843E2430F2D}" presName="arrow" presStyleLbl="bgShp" presStyleIdx="0" presStyleCnt="1"/>
      <dgm:spPr/>
    </dgm:pt>
    <dgm:pt modelId="{E1B5C89D-D726-4DD6-A663-BCBCC0723C99}" type="pres">
      <dgm:prSet presAssocID="{7C2E4FB5-CF6F-4BB5-8F2D-0843E2430F2D}" presName="linearProcess" presStyleCnt="0"/>
      <dgm:spPr/>
    </dgm:pt>
    <dgm:pt modelId="{9DC973CD-D076-498F-AC59-48EF5E6BF2E4}" type="pres">
      <dgm:prSet presAssocID="{AC27D3A2-A357-4887-A0B6-DA4469D31FD8}" presName="textNode" presStyleLbl="node1" presStyleIdx="0" presStyleCnt="3">
        <dgm:presLayoutVars>
          <dgm:bulletEnabled val="1"/>
        </dgm:presLayoutVars>
      </dgm:prSet>
      <dgm:spPr/>
    </dgm:pt>
    <dgm:pt modelId="{6A052226-0C3B-4744-8706-1F13D06825FB}" type="pres">
      <dgm:prSet presAssocID="{A7427C2A-59AB-48E8-B34F-7AC62A7A7A34}" presName="sibTrans" presStyleCnt="0"/>
      <dgm:spPr/>
    </dgm:pt>
    <dgm:pt modelId="{1E09E5F3-9C8B-401B-B90C-52CD786D84C8}" type="pres">
      <dgm:prSet presAssocID="{18E183DC-0C17-4E36-A11B-8B2ECCD717F7}" presName="textNode" presStyleLbl="node1" presStyleIdx="1" presStyleCnt="3">
        <dgm:presLayoutVars>
          <dgm:bulletEnabled val="1"/>
        </dgm:presLayoutVars>
      </dgm:prSet>
      <dgm:spPr/>
    </dgm:pt>
    <dgm:pt modelId="{26F037EE-FFD5-466B-94D5-2CA72B2B9410}" type="pres">
      <dgm:prSet presAssocID="{75B87023-5D8B-4DF7-83AC-A3DB5569A8B2}" presName="sibTrans" presStyleCnt="0"/>
      <dgm:spPr/>
    </dgm:pt>
    <dgm:pt modelId="{118EC3D5-E63A-4CB3-B4B8-1264FC54DDE1}" type="pres">
      <dgm:prSet presAssocID="{35A00515-F4FA-400E-B421-F66D306A7882}" presName="textNode" presStyleLbl="node1" presStyleIdx="2" presStyleCnt="3">
        <dgm:presLayoutVars>
          <dgm:bulletEnabled val="1"/>
        </dgm:presLayoutVars>
      </dgm:prSet>
      <dgm:spPr/>
    </dgm:pt>
  </dgm:ptLst>
  <dgm:cxnLst>
    <dgm:cxn modelId="{98CBC308-5CBB-4D3F-BC79-36B01E432BAA}" srcId="{7C2E4FB5-CF6F-4BB5-8F2D-0843E2430F2D}" destId="{18E183DC-0C17-4E36-A11B-8B2ECCD717F7}" srcOrd="1" destOrd="0" parTransId="{83D5A761-2591-4D37-BC74-649FFB89653A}" sibTransId="{75B87023-5D8B-4DF7-83AC-A3DB5569A8B2}"/>
    <dgm:cxn modelId="{93A2D96C-004A-4B00-92D8-D49D019BE022}" srcId="{7C2E4FB5-CF6F-4BB5-8F2D-0843E2430F2D}" destId="{AC27D3A2-A357-4887-A0B6-DA4469D31FD8}" srcOrd="0" destOrd="0" parTransId="{930F8CB9-AC91-4DEE-9E0B-F52A72D875CA}" sibTransId="{A7427C2A-59AB-48E8-B34F-7AC62A7A7A34}"/>
    <dgm:cxn modelId="{23023C70-19B4-4841-BFBC-D9A9BA2B0641}" srcId="{7C2E4FB5-CF6F-4BB5-8F2D-0843E2430F2D}" destId="{35A00515-F4FA-400E-B421-F66D306A7882}" srcOrd="2" destOrd="0" parTransId="{AD46B785-2F6E-4064-8615-4E35B019450D}" sibTransId="{B4DF2DCB-EDDF-4933-A66A-36693B2C97F2}"/>
    <dgm:cxn modelId="{C30A1982-336C-41C0-A8DA-3BB07EB4EB42}" type="presOf" srcId="{18E183DC-0C17-4E36-A11B-8B2ECCD717F7}" destId="{1E09E5F3-9C8B-401B-B90C-52CD786D84C8}" srcOrd="0" destOrd="0" presId="urn:microsoft.com/office/officeart/2005/8/layout/hProcess9"/>
    <dgm:cxn modelId="{A09A5F92-3520-49CF-BF48-3E59DAEB9C73}" type="presOf" srcId="{35A00515-F4FA-400E-B421-F66D306A7882}" destId="{118EC3D5-E63A-4CB3-B4B8-1264FC54DDE1}" srcOrd="0" destOrd="0" presId="urn:microsoft.com/office/officeart/2005/8/layout/hProcess9"/>
    <dgm:cxn modelId="{6DD20D9A-C73B-4165-B35D-91DF4AA02114}" type="presOf" srcId="{AC27D3A2-A357-4887-A0B6-DA4469D31FD8}" destId="{9DC973CD-D076-498F-AC59-48EF5E6BF2E4}" srcOrd="0" destOrd="0" presId="urn:microsoft.com/office/officeart/2005/8/layout/hProcess9"/>
    <dgm:cxn modelId="{34AF01AD-7276-463D-8E1F-F31221FAAE45}" type="presOf" srcId="{7C2E4FB5-CF6F-4BB5-8F2D-0843E2430F2D}" destId="{795780F6-7DEB-40EA-89CC-6DCB1E2646CA}" srcOrd="0" destOrd="0" presId="urn:microsoft.com/office/officeart/2005/8/layout/hProcess9"/>
    <dgm:cxn modelId="{2DD9A12B-CA65-4AA2-9EBF-4C29B3FFA142}" type="presParOf" srcId="{795780F6-7DEB-40EA-89CC-6DCB1E2646CA}" destId="{FE04BEA5-693A-49F7-813F-D77B4CC84314}" srcOrd="0" destOrd="0" presId="urn:microsoft.com/office/officeart/2005/8/layout/hProcess9"/>
    <dgm:cxn modelId="{3D9FDCEA-1B3C-4B4B-B656-23CF8D7DE177}" type="presParOf" srcId="{795780F6-7DEB-40EA-89CC-6DCB1E2646CA}" destId="{E1B5C89D-D726-4DD6-A663-BCBCC0723C99}" srcOrd="1" destOrd="0" presId="urn:microsoft.com/office/officeart/2005/8/layout/hProcess9"/>
    <dgm:cxn modelId="{D0B96790-A5AC-470C-92AF-20A0D2CAEC1D}" type="presParOf" srcId="{E1B5C89D-D726-4DD6-A663-BCBCC0723C99}" destId="{9DC973CD-D076-498F-AC59-48EF5E6BF2E4}" srcOrd="0" destOrd="0" presId="urn:microsoft.com/office/officeart/2005/8/layout/hProcess9"/>
    <dgm:cxn modelId="{39A57B03-400B-4DEB-8A8F-A224866ED2BA}" type="presParOf" srcId="{E1B5C89D-D726-4DD6-A663-BCBCC0723C99}" destId="{6A052226-0C3B-4744-8706-1F13D06825FB}" srcOrd="1" destOrd="0" presId="urn:microsoft.com/office/officeart/2005/8/layout/hProcess9"/>
    <dgm:cxn modelId="{602DE186-B293-4136-88C8-C33A484B8BC9}" type="presParOf" srcId="{E1B5C89D-D726-4DD6-A663-BCBCC0723C99}" destId="{1E09E5F3-9C8B-401B-B90C-52CD786D84C8}" srcOrd="2" destOrd="0" presId="urn:microsoft.com/office/officeart/2005/8/layout/hProcess9"/>
    <dgm:cxn modelId="{4BC90837-34E3-4959-BB48-D77CAB154E7B}" type="presParOf" srcId="{E1B5C89D-D726-4DD6-A663-BCBCC0723C99}" destId="{26F037EE-FFD5-466B-94D5-2CA72B2B9410}" srcOrd="3" destOrd="0" presId="urn:microsoft.com/office/officeart/2005/8/layout/hProcess9"/>
    <dgm:cxn modelId="{D87310DB-B0A2-4D2B-8F8B-AD1084C20A9B}" type="presParOf" srcId="{E1B5C89D-D726-4DD6-A663-BCBCC0723C99}" destId="{118EC3D5-E63A-4CB3-B4B8-1264FC54DDE1}"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E8F7C8C-32AC-4027-9878-792088A4C1E8}" type="doc">
      <dgm:prSet loTypeId="urn:microsoft.com/office/officeart/2005/8/layout/target3" loCatId="relationship" qsTypeId="urn:microsoft.com/office/officeart/2005/8/quickstyle/simple1" qsCatId="simple" csTypeId="urn:microsoft.com/office/officeart/2005/8/colors/accent0_3" csCatId="mainScheme"/>
      <dgm:spPr/>
      <dgm:t>
        <a:bodyPr/>
        <a:lstStyle/>
        <a:p>
          <a:endParaRPr lang="en-US"/>
        </a:p>
      </dgm:t>
    </dgm:pt>
    <dgm:pt modelId="{F8B27880-368A-467F-912C-C29BCE58C5E4}">
      <dgm:prSet/>
      <dgm:spPr/>
      <dgm:t>
        <a:bodyPr/>
        <a:lstStyle/>
        <a:p>
          <a:pPr algn="l"/>
          <a:r>
            <a:rPr lang="en-US" dirty="0"/>
            <a:t>Applicants will receive written notification via email of the funding decision</a:t>
          </a:r>
        </a:p>
      </dgm:t>
    </dgm:pt>
    <dgm:pt modelId="{1D4235A4-DE84-49BB-9A18-CCB033F77013}" type="parTrans" cxnId="{62676934-44CA-49E4-B11C-9212564491B3}">
      <dgm:prSet/>
      <dgm:spPr/>
      <dgm:t>
        <a:bodyPr/>
        <a:lstStyle/>
        <a:p>
          <a:pPr algn="l"/>
          <a:endParaRPr lang="en-US"/>
        </a:p>
      </dgm:t>
    </dgm:pt>
    <dgm:pt modelId="{4F771AE6-5F77-48CC-98BB-C566A23984D2}" type="sibTrans" cxnId="{62676934-44CA-49E4-B11C-9212564491B3}">
      <dgm:prSet/>
      <dgm:spPr/>
      <dgm:t>
        <a:bodyPr/>
        <a:lstStyle/>
        <a:p>
          <a:pPr algn="l"/>
          <a:endParaRPr lang="en-US"/>
        </a:p>
      </dgm:t>
    </dgm:pt>
    <dgm:pt modelId="{47D97F83-79EF-4A39-990A-04FC837C6F97}">
      <dgm:prSet/>
      <dgm:spPr/>
      <dgm:t>
        <a:bodyPr/>
        <a:lstStyle/>
        <a:p>
          <a:pPr algn="l"/>
          <a:r>
            <a:rPr lang="en-US" dirty="0"/>
            <a:t>All awards in response to this funding opportunity are subject to the availability of funds and spending authority provided by the Florida Legislature</a:t>
          </a:r>
        </a:p>
      </dgm:t>
    </dgm:pt>
    <dgm:pt modelId="{60B4BD39-CA10-40EC-971C-A9720905C3E8}" type="parTrans" cxnId="{E59340A1-D872-44E0-8FBF-BBCC9829CA4A}">
      <dgm:prSet/>
      <dgm:spPr/>
      <dgm:t>
        <a:bodyPr/>
        <a:lstStyle/>
        <a:p>
          <a:pPr algn="l"/>
          <a:endParaRPr lang="en-US"/>
        </a:p>
      </dgm:t>
    </dgm:pt>
    <dgm:pt modelId="{53338527-24CA-4B51-8E83-25DB58740D5B}" type="sibTrans" cxnId="{E59340A1-D872-44E0-8FBF-BBCC9829CA4A}">
      <dgm:prSet/>
      <dgm:spPr/>
      <dgm:t>
        <a:bodyPr/>
        <a:lstStyle/>
        <a:p>
          <a:pPr algn="l"/>
          <a:endParaRPr lang="en-US"/>
        </a:p>
      </dgm:t>
    </dgm:pt>
    <dgm:pt modelId="{8FB8E8FB-3203-43B6-AB76-385B7CE7378D}">
      <dgm:prSet/>
      <dgm:spPr/>
      <dgm:t>
        <a:bodyPr/>
        <a:lstStyle/>
        <a:p>
          <a:pPr algn="l"/>
          <a:r>
            <a:rPr lang="en-US" dirty="0"/>
            <a:t>After awards are made, each applicant must sign a funding agreement of the grant award process</a:t>
          </a:r>
        </a:p>
      </dgm:t>
    </dgm:pt>
    <dgm:pt modelId="{89F12C58-9356-4049-8A74-D22B7781A440}" type="parTrans" cxnId="{04771F9B-B786-490D-9360-2C565DD18B76}">
      <dgm:prSet/>
      <dgm:spPr/>
      <dgm:t>
        <a:bodyPr/>
        <a:lstStyle/>
        <a:p>
          <a:pPr algn="l"/>
          <a:endParaRPr lang="en-US"/>
        </a:p>
      </dgm:t>
    </dgm:pt>
    <dgm:pt modelId="{17C5D221-7E49-4671-A317-BF0BB830B5E1}" type="sibTrans" cxnId="{04771F9B-B786-490D-9360-2C565DD18B76}">
      <dgm:prSet/>
      <dgm:spPr/>
      <dgm:t>
        <a:bodyPr/>
        <a:lstStyle/>
        <a:p>
          <a:pPr algn="l"/>
          <a:endParaRPr lang="en-US"/>
        </a:p>
      </dgm:t>
    </dgm:pt>
    <dgm:pt modelId="{1E0F713C-67F3-4C67-B6D3-62CF76C90F69}" type="pres">
      <dgm:prSet presAssocID="{DE8F7C8C-32AC-4027-9878-792088A4C1E8}" presName="Name0" presStyleCnt="0">
        <dgm:presLayoutVars>
          <dgm:chMax val="7"/>
          <dgm:dir/>
          <dgm:animLvl val="lvl"/>
          <dgm:resizeHandles val="exact"/>
        </dgm:presLayoutVars>
      </dgm:prSet>
      <dgm:spPr/>
    </dgm:pt>
    <dgm:pt modelId="{B5A879F2-7C2E-4E15-B766-FF3532C7BC29}" type="pres">
      <dgm:prSet presAssocID="{F8B27880-368A-467F-912C-C29BCE58C5E4}" presName="circle1" presStyleLbl="node1" presStyleIdx="0" presStyleCnt="3"/>
      <dgm:spPr/>
    </dgm:pt>
    <dgm:pt modelId="{D51307CB-87B3-4974-839C-21AC5F6C9F66}" type="pres">
      <dgm:prSet presAssocID="{F8B27880-368A-467F-912C-C29BCE58C5E4}" presName="space" presStyleCnt="0"/>
      <dgm:spPr/>
    </dgm:pt>
    <dgm:pt modelId="{89D5FAAD-FA38-4F4C-9FAC-5F80A8CA01BE}" type="pres">
      <dgm:prSet presAssocID="{F8B27880-368A-467F-912C-C29BCE58C5E4}" presName="rect1" presStyleLbl="alignAcc1" presStyleIdx="0" presStyleCnt="3"/>
      <dgm:spPr/>
    </dgm:pt>
    <dgm:pt modelId="{69744D65-ADC3-45B6-BD4D-DF00817ADBA5}" type="pres">
      <dgm:prSet presAssocID="{47D97F83-79EF-4A39-990A-04FC837C6F97}" presName="vertSpace2" presStyleLbl="node1" presStyleIdx="0" presStyleCnt="3"/>
      <dgm:spPr/>
    </dgm:pt>
    <dgm:pt modelId="{BCDB7107-6182-4261-B2D0-F812948B4621}" type="pres">
      <dgm:prSet presAssocID="{47D97F83-79EF-4A39-990A-04FC837C6F97}" presName="circle2" presStyleLbl="node1" presStyleIdx="1" presStyleCnt="3"/>
      <dgm:spPr/>
    </dgm:pt>
    <dgm:pt modelId="{15867AD8-C507-4315-82A5-7CA68A5A02BE}" type="pres">
      <dgm:prSet presAssocID="{47D97F83-79EF-4A39-990A-04FC837C6F97}" presName="rect2" presStyleLbl="alignAcc1" presStyleIdx="1" presStyleCnt="3"/>
      <dgm:spPr/>
    </dgm:pt>
    <dgm:pt modelId="{C404CEBA-FA04-45D7-9C8C-CAF0A298A3B6}" type="pres">
      <dgm:prSet presAssocID="{8FB8E8FB-3203-43B6-AB76-385B7CE7378D}" presName="vertSpace3" presStyleLbl="node1" presStyleIdx="1" presStyleCnt="3"/>
      <dgm:spPr/>
    </dgm:pt>
    <dgm:pt modelId="{2CD150FD-2C78-4CBA-84A8-B233308BCA35}" type="pres">
      <dgm:prSet presAssocID="{8FB8E8FB-3203-43B6-AB76-385B7CE7378D}" presName="circle3" presStyleLbl="node1" presStyleIdx="2" presStyleCnt="3"/>
      <dgm:spPr/>
    </dgm:pt>
    <dgm:pt modelId="{8F6C2744-EF4D-41E2-BE89-D726CC3E06B0}" type="pres">
      <dgm:prSet presAssocID="{8FB8E8FB-3203-43B6-AB76-385B7CE7378D}" presName="rect3" presStyleLbl="alignAcc1" presStyleIdx="2" presStyleCnt="3"/>
      <dgm:spPr/>
    </dgm:pt>
    <dgm:pt modelId="{DA389CA7-F0BE-4709-BA78-BF97FA0F9B63}" type="pres">
      <dgm:prSet presAssocID="{F8B27880-368A-467F-912C-C29BCE58C5E4}" presName="rect1ParTxNoCh" presStyleLbl="alignAcc1" presStyleIdx="2" presStyleCnt="3">
        <dgm:presLayoutVars>
          <dgm:chMax val="1"/>
          <dgm:bulletEnabled val="1"/>
        </dgm:presLayoutVars>
      </dgm:prSet>
      <dgm:spPr/>
    </dgm:pt>
    <dgm:pt modelId="{B98224A5-B3DB-484B-86BD-90D1166DAA10}" type="pres">
      <dgm:prSet presAssocID="{47D97F83-79EF-4A39-990A-04FC837C6F97}" presName="rect2ParTxNoCh" presStyleLbl="alignAcc1" presStyleIdx="2" presStyleCnt="3">
        <dgm:presLayoutVars>
          <dgm:chMax val="1"/>
          <dgm:bulletEnabled val="1"/>
        </dgm:presLayoutVars>
      </dgm:prSet>
      <dgm:spPr/>
    </dgm:pt>
    <dgm:pt modelId="{D28B2603-F548-4025-85FF-7041D9C3F615}" type="pres">
      <dgm:prSet presAssocID="{8FB8E8FB-3203-43B6-AB76-385B7CE7378D}" presName="rect3ParTxNoCh" presStyleLbl="alignAcc1" presStyleIdx="2" presStyleCnt="3">
        <dgm:presLayoutVars>
          <dgm:chMax val="1"/>
          <dgm:bulletEnabled val="1"/>
        </dgm:presLayoutVars>
      </dgm:prSet>
      <dgm:spPr/>
    </dgm:pt>
  </dgm:ptLst>
  <dgm:cxnLst>
    <dgm:cxn modelId="{A4B3BF07-E626-4A74-A73C-E20A9CC699E4}" type="presOf" srcId="{F8B27880-368A-467F-912C-C29BCE58C5E4}" destId="{89D5FAAD-FA38-4F4C-9FAC-5F80A8CA01BE}" srcOrd="0" destOrd="0" presId="urn:microsoft.com/office/officeart/2005/8/layout/target3"/>
    <dgm:cxn modelId="{0143830F-F3D4-404F-8ECC-2C45B5E4B910}" type="presOf" srcId="{8FB8E8FB-3203-43B6-AB76-385B7CE7378D}" destId="{D28B2603-F548-4025-85FF-7041D9C3F615}" srcOrd="1" destOrd="0" presId="urn:microsoft.com/office/officeart/2005/8/layout/target3"/>
    <dgm:cxn modelId="{A4BA5E18-07D5-4350-9CB1-5DC0385AA017}" type="presOf" srcId="{47D97F83-79EF-4A39-990A-04FC837C6F97}" destId="{15867AD8-C507-4315-82A5-7CA68A5A02BE}" srcOrd="0" destOrd="0" presId="urn:microsoft.com/office/officeart/2005/8/layout/target3"/>
    <dgm:cxn modelId="{1A3AF920-C171-4CA6-98A9-FC28D999DC13}" type="presOf" srcId="{DE8F7C8C-32AC-4027-9878-792088A4C1E8}" destId="{1E0F713C-67F3-4C67-B6D3-62CF76C90F69}" srcOrd="0" destOrd="0" presId="urn:microsoft.com/office/officeart/2005/8/layout/target3"/>
    <dgm:cxn modelId="{24BDB32C-A928-4E6C-9B06-C3D6688F0458}" type="presOf" srcId="{F8B27880-368A-467F-912C-C29BCE58C5E4}" destId="{DA389CA7-F0BE-4709-BA78-BF97FA0F9B63}" srcOrd="1" destOrd="0" presId="urn:microsoft.com/office/officeart/2005/8/layout/target3"/>
    <dgm:cxn modelId="{62676934-44CA-49E4-B11C-9212564491B3}" srcId="{DE8F7C8C-32AC-4027-9878-792088A4C1E8}" destId="{F8B27880-368A-467F-912C-C29BCE58C5E4}" srcOrd="0" destOrd="0" parTransId="{1D4235A4-DE84-49BB-9A18-CCB033F77013}" sibTransId="{4F771AE6-5F77-48CC-98BB-C566A23984D2}"/>
    <dgm:cxn modelId="{8CFC6155-33B2-4DF9-8ED1-88E65EF03A45}" type="presOf" srcId="{47D97F83-79EF-4A39-990A-04FC837C6F97}" destId="{B98224A5-B3DB-484B-86BD-90D1166DAA10}" srcOrd="1" destOrd="0" presId="urn:microsoft.com/office/officeart/2005/8/layout/target3"/>
    <dgm:cxn modelId="{04771F9B-B786-490D-9360-2C565DD18B76}" srcId="{DE8F7C8C-32AC-4027-9878-792088A4C1E8}" destId="{8FB8E8FB-3203-43B6-AB76-385B7CE7378D}" srcOrd="2" destOrd="0" parTransId="{89F12C58-9356-4049-8A74-D22B7781A440}" sibTransId="{17C5D221-7E49-4671-A317-BF0BB830B5E1}"/>
    <dgm:cxn modelId="{E59340A1-D872-44E0-8FBF-BBCC9829CA4A}" srcId="{DE8F7C8C-32AC-4027-9878-792088A4C1E8}" destId="{47D97F83-79EF-4A39-990A-04FC837C6F97}" srcOrd="1" destOrd="0" parTransId="{60B4BD39-CA10-40EC-971C-A9720905C3E8}" sibTransId="{53338527-24CA-4B51-8E83-25DB58740D5B}"/>
    <dgm:cxn modelId="{4F988EE0-3686-48BA-A408-F6C4A0E3D96C}" type="presOf" srcId="{8FB8E8FB-3203-43B6-AB76-385B7CE7378D}" destId="{8F6C2744-EF4D-41E2-BE89-D726CC3E06B0}" srcOrd="0" destOrd="0" presId="urn:microsoft.com/office/officeart/2005/8/layout/target3"/>
    <dgm:cxn modelId="{E52EA2DD-3602-4236-BB35-341C69254424}" type="presParOf" srcId="{1E0F713C-67F3-4C67-B6D3-62CF76C90F69}" destId="{B5A879F2-7C2E-4E15-B766-FF3532C7BC29}" srcOrd="0" destOrd="0" presId="urn:microsoft.com/office/officeart/2005/8/layout/target3"/>
    <dgm:cxn modelId="{D672C55D-36B3-4E4B-AE7F-3C93323DA5B6}" type="presParOf" srcId="{1E0F713C-67F3-4C67-B6D3-62CF76C90F69}" destId="{D51307CB-87B3-4974-839C-21AC5F6C9F66}" srcOrd="1" destOrd="0" presId="urn:microsoft.com/office/officeart/2005/8/layout/target3"/>
    <dgm:cxn modelId="{A434CE0E-5FDB-437C-B9EA-378D0AFCA92C}" type="presParOf" srcId="{1E0F713C-67F3-4C67-B6D3-62CF76C90F69}" destId="{89D5FAAD-FA38-4F4C-9FAC-5F80A8CA01BE}" srcOrd="2" destOrd="0" presId="urn:microsoft.com/office/officeart/2005/8/layout/target3"/>
    <dgm:cxn modelId="{6F1B75EE-E950-4E1B-9285-C2B11ED0BF0F}" type="presParOf" srcId="{1E0F713C-67F3-4C67-B6D3-62CF76C90F69}" destId="{69744D65-ADC3-45B6-BD4D-DF00817ADBA5}" srcOrd="3" destOrd="0" presId="urn:microsoft.com/office/officeart/2005/8/layout/target3"/>
    <dgm:cxn modelId="{4F280195-E43C-4031-9DB0-E981DF66D005}" type="presParOf" srcId="{1E0F713C-67F3-4C67-B6D3-62CF76C90F69}" destId="{BCDB7107-6182-4261-B2D0-F812948B4621}" srcOrd="4" destOrd="0" presId="urn:microsoft.com/office/officeart/2005/8/layout/target3"/>
    <dgm:cxn modelId="{5167CCAD-56E5-418C-A475-228537CD5AB9}" type="presParOf" srcId="{1E0F713C-67F3-4C67-B6D3-62CF76C90F69}" destId="{15867AD8-C507-4315-82A5-7CA68A5A02BE}" srcOrd="5" destOrd="0" presId="urn:microsoft.com/office/officeart/2005/8/layout/target3"/>
    <dgm:cxn modelId="{4418E1FD-AF73-4D97-B6CA-974FA1EDB32D}" type="presParOf" srcId="{1E0F713C-67F3-4C67-B6D3-62CF76C90F69}" destId="{C404CEBA-FA04-45D7-9C8C-CAF0A298A3B6}" srcOrd="6" destOrd="0" presId="urn:microsoft.com/office/officeart/2005/8/layout/target3"/>
    <dgm:cxn modelId="{8A04BCD3-7FD3-4397-95F2-976D24C430C5}" type="presParOf" srcId="{1E0F713C-67F3-4C67-B6D3-62CF76C90F69}" destId="{2CD150FD-2C78-4CBA-84A8-B233308BCA35}" srcOrd="7" destOrd="0" presId="urn:microsoft.com/office/officeart/2005/8/layout/target3"/>
    <dgm:cxn modelId="{2B5561ED-E32C-4FFD-A8DA-6BA725CC6DDC}" type="presParOf" srcId="{1E0F713C-67F3-4C67-B6D3-62CF76C90F69}" destId="{8F6C2744-EF4D-41E2-BE89-D726CC3E06B0}" srcOrd="8" destOrd="0" presId="urn:microsoft.com/office/officeart/2005/8/layout/target3"/>
    <dgm:cxn modelId="{9A17AA65-6F5F-4558-8A7F-814FF07E1565}" type="presParOf" srcId="{1E0F713C-67F3-4C67-B6D3-62CF76C90F69}" destId="{DA389CA7-F0BE-4709-BA78-BF97FA0F9B63}" srcOrd="9" destOrd="0" presId="urn:microsoft.com/office/officeart/2005/8/layout/target3"/>
    <dgm:cxn modelId="{FEEDE578-2B41-4942-9112-E65A27A1F535}" type="presParOf" srcId="{1E0F713C-67F3-4C67-B6D3-62CF76C90F69}" destId="{B98224A5-B3DB-484B-86BD-90D1166DAA10}" srcOrd="10" destOrd="0" presId="urn:microsoft.com/office/officeart/2005/8/layout/target3"/>
    <dgm:cxn modelId="{DFADD188-0D62-4949-A5D6-368BE94D5721}" type="presParOf" srcId="{1E0F713C-67F3-4C67-B6D3-62CF76C90F69}" destId="{D28B2603-F548-4025-85FF-7041D9C3F615}"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A1A66F-8B4A-46BE-88BC-0A88A42D0111}"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CEFA4CB0-9504-45E6-8A92-541D72A18A4F}">
      <dgm:prSet/>
      <dgm:spPr/>
      <dgm:t>
        <a:bodyPr/>
        <a:lstStyle/>
        <a:p>
          <a:pPr algn="l"/>
          <a:r>
            <a:rPr lang="en-US" dirty="0"/>
            <a:t>Resources to fund mitigation of local and county revenue losses and operating deficient</a:t>
          </a:r>
        </a:p>
      </dgm:t>
    </dgm:pt>
    <dgm:pt modelId="{1E3A6229-70F2-4BFF-9C58-4105F7846BFF}" type="parTrans" cxnId="{991A91ED-DDA2-4045-BE48-55E95CE4C16F}">
      <dgm:prSet/>
      <dgm:spPr/>
      <dgm:t>
        <a:bodyPr/>
        <a:lstStyle/>
        <a:p>
          <a:endParaRPr lang="en-US"/>
        </a:p>
      </dgm:t>
    </dgm:pt>
    <dgm:pt modelId="{4539CE44-B28E-4DA4-86BD-5D9B9F736646}" type="sibTrans" cxnId="{991A91ED-DDA2-4045-BE48-55E95CE4C16F}">
      <dgm:prSet/>
      <dgm:spPr/>
      <dgm:t>
        <a:bodyPr/>
        <a:lstStyle/>
        <a:p>
          <a:endParaRPr lang="en-US"/>
        </a:p>
      </dgm:t>
    </dgm:pt>
    <dgm:pt modelId="{6C76F8C3-C395-42A1-9119-D70E0B620FD1}">
      <dgm:prSet/>
      <dgm:spPr/>
      <dgm:t>
        <a:bodyPr/>
        <a:lstStyle/>
        <a:p>
          <a:pPr algn="l"/>
          <a:r>
            <a:rPr lang="en-US" dirty="0"/>
            <a:t>Infrastructure repair and replacement</a:t>
          </a:r>
        </a:p>
      </dgm:t>
    </dgm:pt>
    <dgm:pt modelId="{DC4B909F-82A1-436D-9C44-AE6BE9B32C1A}" type="parTrans" cxnId="{85D6FC61-C95B-49FB-B6F0-8DDE5E8FC5E7}">
      <dgm:prSet/>
      <dgm:spPr/>
      <dgm:t>
        <a:bodyPr/>
        <a:lstStyle/>
        <a:p>
          <a:endParaRPr lang="en-US"/>
        </a:p>
      </dgm:t>
    </dgm:pt>
    <dgm:pt modelId="{6C05F351-E653-4067-BF99-26E445446BB8}" type="sibTrans" cxnId="{85D6FC61-C95B-49FB-B6F0-8DDE5E8FC5E7}">
      <dgm:prSet/>
      <dgm:spPr/>
      <dgm:t>
        <a:bodyPr/>
        <a:lstStyle/>
        <a:p>
          <a:endParaRPr lang="en-US"/>
        </a:p>
      </dgm:t>
    </dgm:pt>
    <dgm:pt modelId="{450A5E8E-CB61-4AA7-880E-372F225B033E}">
      <dgm:prSet/>
      <dgm:spPr/>
      <dgm:t>
        <a:bodyPr/>
        <a:lstStyle/>
        <a:p>
          <a:pPr algn="l"/>
          <a:r>
            <a:rPr lang="en-US" dirty="0"/>
            <a:t>Beach renourishment</a:t>
          </a:r>
        </a:p>
      </dgm:t>
    </dgm:pt>
    <dgm:pt modelId="{8B9890EB-AF01-42F2-84EE-685E8973B9FA}" type="parTrans" cxnId="{C7F3C9B9-262C-44D1-99A4-E236A34546C0}">
      <dgm:prSet/>
      <dgm:spPr/>
      <dgm:t>
        <a:bodyPr/>
        <a:lstStyle/>
        <a:p>
          <a:endParaRPr lang="en-US"/>
        </a:p>
      </dgm:t>
    </dgm:pt>
    <dgm:pt modelId="{802E2BC5-E562-46C5-B823-CAACFABE74A6}" type="sibTrans" cxnId="{C7F3C9B9-262C-44D1-99A4-E236A34546C0}">
      <dgm:prSet/>
      <dgm:spPr/>
      <dgm:t>
        <a:bodyPr/>
        <a:lstStyle/>
        <a:p>
          <a:endParaRPr lang="en-US"/>
        </a:p>
      </dgm:t>
    </dgm:pt>
    <dgm:pt modelId="{F79DBDF3-E5E9-411D-8EC7-3967B112ABFB}">
      <dgm:prSet/>
      <dgm:spPr/>
      <dgm:t>
        <a:bodyPr/>
        <a:lstStyle/>
        <a:p>
          <a:pPr algn="l"/>
          <a:r>
            <a:rPr lang="en-US" dirty="0"/>
            <a:t>Debris removal</a:t>
          </a:r>
        </a:p>
      </dgm:t>
    </dgm:pt>
    <dgm:pt modelId="{D612619D-3D74-4534-9B92-9F7FD9FA2475}" type="parTrans" cxnId="{3DF6ECA5-9E17-405C-8013-91C7463A1DDA}">
      <dgm:prSet/>
      <dgm:spPr/>
      <dgm:t>
        <a:bodyPr/>
        <a:lstStyle/>
        <a:p>
          <a:endParaRPr lang="en-US"/>
        </a:p>
      </dgm:t>
    </dgm:pt>
    <dgm:pt modelId="{A23BAC9A-885D-4FA1-A906-7347EDAB9B1B}" type="sibTrans" cxnId="{3DF6ECA5-9E17-405C-8013-91C7463A1DDA}">
      <dgm:prSet/>
      <dgm:spPr/>
      <dgm:t>
        <a:bodyPr/>
        <a:lstStyle/>
        <a:p>
          <a:endParaRPr lang="en-US"/>
        </a:p>
      </dgm:t>
    </dgm:pt>
    <dgm:pt modelId="{9CA7B06F-1059-45C0-8BEC-5AECA6A95B78}">
      <dgm:prSet/>
      <dgm:spPr/>
      <dgm:t>
        <a:bodyPr/>
        <a:lstStyle/>
        <a:p>
          <a:pPr algn="l"/>
          <a:r>
            <a:rPr lang="en-US" dirty="0"/>
            <a:t>Hurricane Michael Repair and Recovery funding includes </a:t>
          </a:r>
        </a:p>
      </dgm:t>
    </dgm:pt>
    <dgm:pt modelId="{7D8658A4-FCF6-47EA-86F1-E6474590D47B}" type="parTrans" cxnId="{7654EDE0-B6C9-4272-B5F2-C371B9DBF868}">
      <dgm:prSet/>
      <dgm:spPr/>
      <dgm:t>
        <a:bodyPr/>
        <a:lstStyle/>
        <a:p>
          <a:endParaRPr lang="en-US"/>
        </a:p>
      </dgm:t>
    </dgm:pt>
    <dgm:pt modelId="{00C15238-8D66-4FE1-A225-11AA185B4A3F}" type="sibTrans" cxnId="{7654EDE0-B6C9-4272-B5F2-C371B9DBF868}">
      <dgm:prSet/>
      <dgm:spPr/>
      <dgm:t>
        <a:bodyPr/>
        <a:lstStyle/>
        <a:p>
          <a:endParaRPr lang="en-US"/>
        </a:p>
      </dgm:t>
    </dgm:pt>
    <dgm:pt modelId="{74143116-805E-4B60-959A-07E067B95214}" type="pres">
      <dgm:prSet presAssocID="{A6A1A66F-8B4A-46BE-88BC-0A88A42D0111}" presName="Name0" presStyleCnt="0">
        <dgm:presLayoutVars>
          <dgm:dir/>
          <dgm:animLvl val="lvl"/>
          <dgm:resizeHandles val="exact"/>
        </dgm:presLayoutVars>
      </dgm:prSet>
      <dgm:spPr/>
    </dgm:pt>
    <dgm:pt modelId="{59DDFFB4-83EE-456F-A343-9BE6A26FFC08}" type="pres">
      <dgm:prSet presAssocID="{9CA7B06F-1059-45C0-8BEC-5AECA6A95B78}" presName="linNode" presStyleCnt="0"/>
      <dgm:spPr/>
    </dgm:pt>
    <dgm:pt modelId="{60B4855A-8D43-4CCE-8617-7E69955ECE15}" type="pres">
      <dgm:prSet presAssocID="{9CA7B06F-1059-45C0-8BEC-5AECA6A95B78}" presName="parentText" presStyleLbl="node1" presStyleIdx="0" presStyleCnt="1">
        <dgm:presLayoutVars>
          <dgm:chMax val="1"/>
          <dgm:bulletEnabled val="1"/>
        </dgm:presLayoutVars>
      </dgm:prSet>
      <dgm:spPr/>
    </dgm:pt>
    <dgm:pt modelId="{496586BF-BD9D-4838-A707-CA5701FD9637}" type="pres">
      <dgm:prSet presAssocID="{9CA7B06F-1059-45C0-8BEC-5AECA6A95B78}" presName="descendantText" presStyleLbl="alignAccFollowNode1" presStyleIdx="0" presStyleCnt="1">
        <dgm:presLayoutVars>
          <dgm:bulletEnabled val="1"/>
        </dgm:presLayoutVars>
      </dgm:prSet>
      <dgm:spPr/>
    </dgm:pt>
  </dgm:ptLst>
  <dgm:cxnLst>
    <dgm:cxn modelId="{722CCC2D-3BD0-496D-8BAE-8A33EA6C84A2}" type="presOf" srcId="{A6A1A66F-8B4A-46BE-88BC-0A88A42D0111}" destId="{74143116-805E-4B60-959A-07E067B95214}" srcOrd="0" destOrd="0" presId="urn:microsoft.com/office/officeart/2005/8/layout/vList5"/>
    <dgm:cxn modelId="{85D6FC61-C95B-49FB-B6F0-8DDE5E8FC5E7}" srcId="{9CA7B06F-1059-45C0-8BEC-5AECA6A95B78}" destId="{6C76F8C3-C395-42A1-9119-D70E0B620FD1}" srcOrd="1" destOrd="0" parTransId="{DC4B909F-82A1-436D-9C44-AE6BE9B32C1A}" sibTransId="{6C05F351-E653-4067-BF99-26E445446BB8}"/>
    <dgm:cxn modelId="{8B297B4B-64DB-472A-A805-4AAC7483E309}" type="presOf" srcId="{CEFA4CB0-9504-45E6-8A92-541D72A18A4F}" destId="{496586BF-BD9D-4838-A707-CA5701FD9637}" srcOrd="0" destOrd="0" presId="urn:microsoft.com/office/officeart/2005/8/layout/vList5"/>
    <dgm:cxn modelId="{8F188E97-10DA-4D70-9A5E-5D0C02885C23}" type="presOf" srcId="{F79DBDF3-E5E9-411D-8EC7-3967B112ABFB}" destId="{496586BF-BD9D-4838-A707-CA5701FD9637}" srcOrd="0" destOrd="3" presId="urn:microsoft.com/office/officeart/2005/8/layout/vList5"/>
    <dgm:cxn modelId="{12CCE69F-FB03-439E-8CDD-DBD3DE88ED7A}" type="presOf" srcId="{6C76F8C3-C395-42A1-9119-D70E0B620FD1}" destId="{496586BF-BD9D-4838-A707-CA5701FD9637}" srcOrd="0" destOrd="1" presId="urn:microsoft.com/office/officeart/2005/8/layout/vList5"/>
    <dgm:cxn modelId="{3DF6ECA5-9E17-405C-8013-91C7463A1DDA}" srcId="{9CA7B06F-1059-45C0-8BEC-5AECA6A95B78}" destId="{F79DBDF3-E5E9-411D-8EC7-3967B112ABFB}" srcOrd="3" destOrd="0" parTransId="{D612619D-3D74-4534-9B92-9F7FD9FA2475}" sibTransId="{A23BAC9A-885D-4FA1-A906-7347EDAB9B1B}"/>
    <dgm:cxn modelId="{C7F3C9B9-262C-44D1-99A4-E236A34546C0}" srcId="{9CA7B06F-1059-45C0-8BEC-5AECA6A95B78}" destId="{450A5E8E-CB61-4AA7-880E-372F225B033E}" srcOrd="2" destOrd="0" parTransId="{8B9890EB-AF01-42F2-84EE-685E8973B9FA}" sibTransId="{802E2BC5-E562-46C5-B823-CAACFABE74A6}"/>
    <dgm:cxn modelId="{906B9BCD-1B65-40C6-9A7B-37B6FB96B90E}" type="presOf" srcId="{450A5E8E-CB61-4AA7-880E-372F225B033E}" destId="{496586BF-BD9D-4838-A707-CA5701FD9637}" srcOrd="0" destOrd="2" presId="urn:microsoft.com/office/officeart/2005/8/layout/vList5"/>
    <dgm:cxn modelId="{7654EDE0-B6C9-4272-B5F2-C371B9DBF868}" srcId="{A6A1A66F-8B4A-46BE-88BC-0A88A42D0111}" destId="{9CA7B06F-1059-45C0-8BEC-5AECA6A95B78}" srcOrd="0" destOrd="0" parTransId="{7D8658A4-FCF6-47EA-86F1-E6474590D47B}" sibTransId="{00C15238-8D66-4FE1-A225-11AA185B4A3F}"/>
    <dgm:cxn modelId="{71203FE4-F330-4291-82F9-1C7104B794F7}" type="presOf" srcId="{9CA7B06F-1059-45C0-8BEC-5AECA6A95B78}" destId="{60B4855A-8D43-4CCE-8617-7E69955ECE15}" srcOrd="0" destOrd="0" presId="urn:microsoft.com/office/officeart/2005/8/layout/vList5"/>
    <dgm:cxn modelId="{991A91ED-DDA2-4045-BE48-55E95CE4C16F}" srcId="{9CA7B06F-1059-45C0-8BEC-5AECA6A95B78}" destId="{CEFA4CB0-9504-45E6-8A92-541D72A18A4F}" srcOrd="0" destOrd="0" parTransId="{1E3A6229-70F2-4BFF-9C58-4105F7846BFF}" sibTransId="{4539CE44-B28E-4DA4-86BD-5D9B9F736646}"/>
    <dgm:cxn modelId="{2FB61C0D-B19A-45D9-B5DD-97422F7BB1FC}" type="presParOf" srcId="{74143116-805E-4B60-959A-07E067B95214}" destId="{59DDFFB4-83EE-456F-A343-9BE6A26FFC08}" srcOrd="0" destOrd="0" presId="urn:microsoft.com/office/officeart/2005/8/layout/vList5"/>
    <dgm:cxn modelId="{D9B8D982-7AAA-44F8-8962-58CFDCA27046}" type="presParOf" srcId="{59DDFFB4-83EE-456F-A343-9BE6A26FFC08}" destId="{60B4855A-8D43-4CCE-8617-7E69955ECE15}" srcOrd="0" destOrd="0" presId="urn:microsoft.com/office/officeart/2005/8/layout/vList5"/>
    <dgm:cxn modelId="{9F62094A-A49A-4828-A22F-6D4CA3C1D022}" type="presParOf" srcId="{59DDFFB4-83EE-456F-A343-9BE6A26FFC08}" destId="{496586BF-BD9D-4838-A707-CA5701FD963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A1A66F-8B4A-46BE-88BC-0A88A42D0111}"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FF7098DE-5707-4F9F-92A6-E2536688C866}">
      <dgm:prSet/>
      <dgm:spPr/>
      <dgm:t>
        <a:bodyPr/>
        <a:lstStyle/>
        <a:p>
          <a:pPr algn="l"/>
          <a:r>
            <a:rPr lang="en-US" dirty="0"/>
            <a:t>Funds shall </a:t>
          </a:r>
          <a:r>
            <a:rPr lang="en-US" i="1" dirty="0"/>
            <a:t>not</a:t>
          </a:r>
          <a:r>
            <a:rPr lang="en-US" dirty="0"/>
            <a:t> be used for matching purposes</a:t>
          </a:r>
        </a:p>
      </dgm:t>
    </dgm:pt>
    <dgm:pt modelId="{2B26BAE9-103F-4BCA-9931-652F412DEAE8}" type="parTrans" cxnId="{798CA01F-892D-47D2-B68D-53B16FB2B724}">
      <dgm:prSet/>
      <dgm:spPr/>
      <dgm:t>
        <a:bodyPr/>
        <a:lstStyle/>
        <a:p>
          <a:endParaRPr lang="en-US"/>
        </a:p>
      </dgm:t>
    </dgm:pt>
    <dgm:pt modelId="{1ED16338-CBF8-4DC7-BE01-E7CFA1290E9F}" type="sibTrans" cxnId="{798CA01F-892D-47D2-B68D-53B16FB2B724}">
      <dgm:prSet/>
      <dgm:spPr/>
      <dgm:t>
        <a:bodyPr/>
        <a:lstStyle/>
        <a:p>
          <a:endParaRPr lang="en-US"/>
        </a:p>
      </dgm:t>
    </dgm:pt>
    <dgm:pt modelId="{DB8B5DDA-6201-4973-A5F7-70105726C601}">
      <dgm:prSet/>
      <dgm:spPr/>
      <dgm:t>
        <a:bodyPr/>
        <a:lstStyle/>
        <a:p>
          <a:pPr algn="l"/>
          <a:r>
            <a:rPr lang="en-US" dirty="0"/>
            <a:t>No duplication of funding benefits</a:t>
          </a:r>
        </a:p>
      </dgm:t>
    </dgm:pt>
    <dgm:pt modelId="{7A32F21E-D2EE-46C0-9B80-C4343B1A61A2}" type="parTrans" cxnId="{E0A51668-A37E-4E08-B7CA-83C69B6549E8}">
      <dgm:prSet/>
      <dgm:spPr/>
      <dgm:t>
        <a:bodyPr/>
        <a:lstStyle/>
        <a:p>
          <a:endParaRPr lang="en-US"/>
        </a:p>
      </dgm:t>
    </dgm:pt>
    <dgm:pt modelId="{08A8096E-806A-4BF1-BFF9-C3FB573E2727}" type="sibTrans" cxnId="{E0A51668-A37E-4E08-B7CA-83C69B6549E8}">
      <dgm:prSet/>
      <dgm:spPr/>
      <dgm:t>
        <a:bodyPr/>
        <a:lstStyle/>
        <a:p>
          <a:endParaRPr lang="en-US"/>
        </a:p>
      </dgm:t>
    </dgm:pt>
    <dgm:pt modelId="{C6F0D0F3-248F-4C7F-868C-5816F43C6309}">
      <dgm:prSet/>
      <dgm:spPr/>
      <dgm:t>
        <a:bodyPr/>
        <a:lstStyle/>
        <a:p>
          <a:pPr algn="l"/>
          <a:r>
            <a:rPr lang="en-US" dirty="0"/>
            <a:t>Consulting and Administrative fees are </a:t>
          </a:r>
          <a:r>
            <a:rPr lang="en-US" i="1" dirty="0"/>
            <a:t>not</a:t>
          </a:r>
          <a:r>
            <a:rPr lang="en-US" dirty="0"/>
            <a:t> eligible</a:t>
          </a:r>
        </a:p>
      </dgm:t>
    </dgm:pt>
    <dgm:pt modelId="{9F047C35-5FE6-4BCD-A25C-9385BDB400D3}" type="parTrans" cxnId="{F0A1E8CC-3AEE-4E9D-9E3D-6D5B2A47DFAE}">
      <dgm:prSet/>
      <dgm:spPr/>
      <dgm:t>
        <a:bodyPr/>
        <a:lstStyle/>
        <a:p>
          <a:endParaRPr lang="en-US"/>
        </a:p>
      </dgm:t>
    </dgm:pt>
    <dgm:pt modelId="{8F64DDE4-02AD-4EDB-9077-F110E845FD95}" type="sibTrans" cxnId="{F0A1E8CC-3AEE-4E9D-9E3D-6D5B2A47DFAE}">
      <dgm:prSet/>
      <dgm:spPr/>
      <dgm:t>
        <a:bodyPr/>
        <a:lstStyle/>
        <a:p>
          <a:endParaRPr lang="en-US"/>
        </a:p>
      </dgm:t>
    </dgm:pt>
    <dgm:pt modelId="{0E3C9711-D7E7-4B23-9392-8F088360F11B}" type="pres">
      <dgm:prSet presAssocID="{A6A1A66F-8B4A-46BE-88BC-0A88A42D0111}" presName="Name0" presStyleCnt="0">
        <dgm:presLayoutVars>
          <dgm:dir/>
          <dgm:animLvl val="lvl"/>
          <dgm:resizeHandles val="exact"/>
        </dgm:presLayoutVars>
      </dgm:prSet>
      <dgm:spPr/>
    </dgm:pt>
    <dgm:pt modelId="{0F8619E4-DDF0-44BC-9A24-35487CCA506D}" type="pres">
      <dgm:prSet presAssocID="{FF7098DE-5707-4F9F-92A6-E2536688C866}" presName="composite" presStyleCnt="0"/>
      <dgm:spPr/>
    </dgm:pt>
    <dgm:pt modelId="{4600A53E-D396-4971-AB5F-0DE51DD04427}" type="pres">
      <dgm:prSet presAssocID="{FF7098DE-5707-4F9F-92A6-E2536688C866}" presName="parTx" presStyleLbl="alignNode1" presStyleIdx="0" presStyleCnt="1">
        <dgm:presLayoutVars>
          <dgm:chMax val="0"/>
          <dgm:chPref val="0"/>
          <dgm:bulletEnabled val="1"/>
        </dgm:presLayoutVars>
      </dgm:prSet>
      <dgm:spPr/>
    </dgm:pt>
    <dgm:pt modelId="{7850479E-99EF-445F-88FC-F2BB6A5EE2C4}" type="pres">
      <dgm:prSet presAssocID="{FF7098DE-5707-4F9F-92A6-E2536688C866}" presName="desTx" presStyleLbl="alignAccFollowNode1" presStyleIdx="0" presStyleCnt="1">
        <dgm:presLayoutVars>
          <dgm:bulletEnabled val="1"/>
        </dgm:presLayoutVars>
      </dgm:prSet>
      <dgm:spPr/>
    </dgm:pt>
  </dgm:ptLst>
  <dgm:cxnLst>
    <dgm:cxn modelId="{CB1F7E08-8372-4CDB-8582-5893DF8F7223}" type="presOf" srcId="{A6A1A66F-8B4A-46BE-88BC-0A88A42D0111}" destId="{0E3C9711-D7E7-4B23-9392-8F088360F11B}" srcOrd="0" destOrd="0" presId="urn:microsoft.com/office/officeart/2005/8/layout/hList1"/>
    <dgm:cxn modelId="{798CA01F-892D-47D2-B68D-53B16FB2B724}" srcId="{A6A1A66F-8B4A-46BE-88BC-0A88A42D0111}" destId="{FF7098DE-5707-4F9F-92A6-E2536688C866}" srcOrd="0" destOrd="0" parTransId="{2B26BAE9-103F-4BCA-9931-652F412DEAE8}" sibTransId="{1ED16338-CBF8-4DC7-BE01-E7CFA1290E9F}"/>
    <dgm:cxn modelId="{AEA55C24-DA06-4FB9-B5B9-C2C22B98C328}" type="presOf" srcId="{C6F0D0F3-248F-4C7F-868C-5816F43C6309}" destId="{7850479E-99EF-445F-88FC-F2BB6A5EE2C4}" srcOrd="0" destOrd="1" presId="urn:microsoft.com/office/officeart/2005/8/layout/hList1"/>
    <dgm:cxn modelId="{E0A51668-A37E-4E08-B7CA-83C69B6549E8}" srcId="{FF7098DE-5707-4F9F-92A6-E2536688C866}" destId="{DB8B5DDA-6201-4973-A5F7-70105726C601}" srcOrd="0" destOrd="0" parTransId="{7A32F21E-D2EE-46C0-9B80-C4343B1A61A2}" sibTransId="{08A8096E-806A-4BF1-BFF9-C3FB573E2727}"/>
    <dgm:cxn modelId="{2C51FF78-DB03-4B22-ABF5-317963E441F2}" type="presOf" srcId="{FF7098DE-5707-4F9F-92A6-E2536688C866}" destId="{4600A53E-D396-4971-AB5F-0DE51DD04427}" srcOrd="0" destOrd="0" presId="urn:microsoft.com/office/officeart/2005/8/layout/hList1"/>
    <dgm:cxn modelId="{E1D9E098-8024-40A6-AD55-B2262F8BD764}" type="presOf" srcId="{DB8B5DDA-6201-4973-A5F7-70105726C601}" destId="{7850479E-99EF-445F-88FC-F2BB6A5EE2C4}" srcOrd="0" destOrd="0" presId="urn:microsoft.com/office/officeart/2005/8/layout/hList1"/>
    <dgm:cxn modelId="{F0A1E8CC-3AEE-4E9D-9E3D-6D5B2A47DFAE}" srcId="{FF7098DE-5707-4F9F-92A6-E2536688C866}" destId="{C6F0D0F3-248F-4C7F-868C-5816F43C6309}" srcOrd="1" destOrd="0" parTransId="{9F047C35-5FE6-4BCD-A25C-9385BDB400D3}" sibTransId="{8F64DDE4-02AD-4EDB-9077-F110E845FD95}"/>
    <dgm:cxn modelId="{4B15337A-E014-4451-B9A0-7A3296EE09DF}" type="presParOf" srcId="{0E3C9711-D7E7-4B23-9392-8F088360F11B}" destId="{0F8619E4-DDF0-44BC-9A24-35487CCA506D}" srcOrd="0" destOrd="0" presId="urn:microsoft.com/office/officeart/2005/8/layout/hList1"/>
    <dgm:cxn modelId="{66F3B6EE-91E4-4C45-AE30-6A9DD7B963CD}" type="presParOf" srcId="{0F8619E4-DDF0-44BC-9A24-35487CCA506D}" destId="{4600A53E-D396-4971-AB5F-0DE51DD04427}" srcOrd="0" destOrd="0" presId="urn:microsoft.com/office/officeart/2005/8/layout/hList1"/>
    <dgm:cxn modelId="{3A1112B5-9D60-4DE4-BD8C-1A7CF14DFEA2}" type="presParOf" srcId="{0F8619E4-DDF0-44BC-9A24-35487CCA506D}" destId="{7850479E-99EF-445F-88FC-F2BB6A5EE2C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82D121-9871-4CE4-A1C4-27FD12B7AB00}" type="doc">
      <dgm:prSet loTypeId="urn:microsoft.com/office/officeart/2005/8/layout/hProcess9" loCatId="process" qsTypeId="urn:microsoft.com/office/officeart/2005/8/quickstyle/simple1" qsCatId="simple" csTypeId="urn:microsoft.com/office/officeart/2005/8/colors/accent0_3" csCatId="mainScheme" phldr="1"/>
      <dgm:spPr/>
      <dgm:t>
        <a:bodyPr/>
        <a:lstStyle/>
        <a:p>
          <a:endParaRPr lang="en-US"/>
        </a:p>
      </dgm:t>
    </dgm:pt>
    <dgm:pt modelId="{EF83ADC6-6B65-4350-96CD-CEAD79499E24}">
      <dgm:prSet/>
      <dgm:spPr/>
      <dgm:t>
        <a:bodyPr/>
        <a:lstStyle/>
        <a:p>
          <a:r>
            <a:rPr lang="en-US" dirty="0"/>
            <a:t>Local Government</a:t>
          </a:r>
        </a:p>
      </dgm:t>
    </dgm:pt>
    <dgm:pt modelId="{64B1D469-8D64-48AC-B1D3-90A79C1B2A47}" type="parTrans" cxnId="{820F0CE3-6A19-434F-9CA8-211E0DFA2285}">
      <dgm:prSet/>
      <dgm:spPr/>
      <dgm:t>
        <a:bodyPr/>
        <a:lstStyle/>
        <a:p>
          <a:endParaRPr lang="en-US"/>
        </a:p>
      </dgm:t>
    </dgm:pt>
    <dgm:pt modelId="{8FADDA73-58F2-4181-8FAA-8A66B3D4B164}" type="sibTrans" cxnId="{820F0CE3-6A19-434F-9CA8-211E0DFA2285}">
      <dgm:prSet/>
      <dgm:spPr/>
      <dgm:t>
        <a:bodyPr/>
        <a:lstStyle/>
        <a:p>
          <a:endParaRPr lang="en-US"/>
        </a:p>
      </dgm:t>
    </dgm:pt>
    <dgm:pt modelId="{ED1DED53-6FF1-41E9-BF68-CC2FB4E69066}">
      <dgm:prSet/>
      <dgm:spPr/>
      <dgm:t>
        <a:bodyPr/>
        <a:lstStyle/>
        <a:p>
          <a:r>
            <a:rPr lang="en-US" dirty="0"/>
            <a:t>County Government</a:t>
          </a:r>
        </a:p>
      </dgm:t>
    </dgm:pt>
    <dgm:pt modelId="{8E12FC52-C84C-4D07-808D-8F6759387318}" type="parTrans" cxnId="{64C124C7-CE51-4B73-BB53-E88A8969F033}">
      <dgm:prSet/>
      <dgm:spPr/>
      <dgm:t>
        <a:bodyPr/>
        <a:lstStyle/>
        <a:p>
          <a:endParaRPr lang="en-US"/>
        </a:p>
      </dgm:t>
    </dgm:pt>
    <dgm:pt modelId="{F746159E-B70B-453D-8D3F-8E677BD30C0D}" type="sibTrans" cxnId="{64C124C7-CE51-4B73-BB53-E88A8969F033}">
      <dgm:prSet/>
      <dgm:spPr/>
      <dgm:t>
        <a:bodyPr/>
        <a:lstStyle/>
        <a:p>
          <a:endParaRPr lang="en-US"/>
        </a:p>
      </dgm:t>
    </dgm:pt>
    <dgm:pt modelId="{0464E988-EA21-4001-882C-F2D15FD5CDE4}">
      <dgm:prSet/>
      <dgm:spPr/>
      <dgm:t>
        <a:bodyPr/>
        <a:lstStyle/>
        <a:p>
          <a:r>
            <a:rPr lang="en-US" dirty="0"/>
            <a:t>School Boards</a:t>
          </a:r>
        </a:p>
      </dgm:t>
    </dgm:pt>
    <dgm:pt modelId="{2DEFEABA-B116-451D-9924-391FDC1D4A1E}" type="parTrans" cxnId="{83E0CE16-A0C9-41A7-9C7B-618607A4FAF7}">
      <dgm:prSet/>
      <dgm:spPr/>
      <dgm:t>
        <a:bodyPr/>
        <a:lstStyle/>
        <a:p>
          <a:endParaRPr lang="en-US"/>
        </a:p>
      </dgm:t>
    </dgm:pt>
    <dgm:pt modelId="{6B28FF80-422D-48AF-8072-A08D8C17B7F1}" type="sibTrans" cxnId="{83E0CE16-A0C9-41A7-9C7B-618607A4FAF7}">
      <dgm:prSet/>
      <dgm:spPr/>
      <dgm:t>
        <a:bodyPr/>
        <a:lstStyle/>
        <a:p>
          <a:endParaRPr lang="en-US"/>
        </a:p>
      </dgm:t>
    </dgm:pt>
    <dgm:pt modelId="{88334181-B9F1-40E9-AEEC-144C9D5F1316}">
      <dgm:prSet/>
      <dgm:spPr/>
      <dgm:t>
        <a:bodyPr/>
        <a:lstStyle/>
        <a:p>
          <a:r>
            <a:rPr lang="en-US" dirty="0"/>
            <a:t>Charter Schools</a:t>
          </a:r>
        </a:p>
      </dgm:t>
    </dgm:pt>
    <dgm:pt modelId="{697C7671-865F-4D0F-8C3F-9454FBC3EBB4}" type="parTrans" cxnId="{E9059D01-05AE-4EF3-88AB-3883D2BD779C}">
      <dgm:prSet/>
      <dgm:spPr/>
      <dgm:t>
        <a:bodyPr/>
        <a:lstStyle/>
        <a:p>
          <a:endParaRPr lang="en-US"/>
        </a:p>
      </dgm:t>
    </dgm:pt>
    <dgm:pt modelId="{BBB70089-75F8-41FB-A0DD-D66E76490510}" type="sibTrans" cxnId="{E9059D01-05AE-4EF3-88AB-3883D2BD779C}">
      <dgm:prSet/>
      <dgm:spPr/>
      <dgm:t>
        <a:bodyPr/>
        <a:lstStyle/>
        <a:p>
          <a:endParaRPr lang="en-US"/>
        </a:p>
      </dgm:t>
    </dgm:pt>
    <dgm:pt modelId="{EB61EAA1-6F4A-4CB9-BF6E-A81C0122029D}" type="pres">
      <dgm:prSet presAssocID="{5E82D121-9871-4CE4-A1C4-27FD12B7AB00}" presName="CompostProcess" presStyleCnt="0">
        <dgm:presLayoutVars>
          <dgm:dir/>
          <dgm:resizeHandles val="exact"/>
        </dgm:presLayoutVars>
      </dgm:prSet>
      <dgm:spPr/>
    </dgm:pt>
    <dgm:pt modelId="{A4FC09A6-757E-42BE-8E2F-08DB697FC59B}" type="pres">
      <dgm:prSet presAssocID="{5E82D121-9871-4CE4-A1C4-27FD12B7AB00}" presName="arrow" presStyleLbl="bgShp" presStyleIdx="0" presStyleCnt="1"/>
      <dgm:spPr/>
    </dgm:pt>
    <dgm:pt modelId="{295F0C6A-39C6-461B-A457-6355B4CD3EA0}" type="pres">
      <dgm:prSet presAssocID="{5E82D121-9871-4CE4-A1C4-27FD12B7AB00}" presName="linearProcess" presStyleCnt="0"/>
      <dgm:spPr/>
    </dgm:pt>
    <dgm:pt modelId="{F3FED331-6A75-45C5-A7C5-F3B0A86F9E91}" type="pres">
      <dgm:prSet presAssocID="{EF83ADC6-6B65-4350-96CD-CEAD79499E24}" presName="textNode" presStyleLbl="node1" presStyleIdx="0" presStyleCnt="4">
        <dgm:presLayoutVars>
          <dgm:bulletEnabled val="1"/>
        </dgm:presLayoutVars>
      </dgm:prSet>
      <dgm:spPr/>
    </dgm:pt>
    <dgm:pt modelId="{41149CF2-E327-4B28-97A2-24A2058F9796}" type="pres">
      <dgm:prSet presAssocID="{8FADDA73-58F2-4181-8FAA-8A66B3D4B164}" presName="sibTrans" presStyleCnt="0"/>
      <dgm:spPr/>
    </dgm:pt>
    <dgm:pt modelId="{7E02625B-AB0C-4685-B79D-C92BEC699E64}" type="pres">
      <dgm:prSet presAssocID="{ED1DED53-6FF1-41E9-BF68-CC2FB4E69066}" presName="textNode" presStyleLbl="node1" presStyleIdx="1" presStyleCnt="4">
        <dgm:presLayoutVars>
          <dgm:bulletEnabled val="1"/>
        </dgm:presLayoutVars>
      </dgm:prSet>
      <dgm:spPr/>
    </dgm:pt>
    <dgm:pt modelId="{266110B3-4662-42AC-8724-22980F67E564}" type="pres">
      <dgm:prSet presAssocID="{F746159E-B70B-453D-8D3F-8E677BD30C0D}" presName="sibTrans" presStyleCnt="0"/>
      <dgm:spPr/>
    </dgm:pt>
    <dgm:pt modelId="{79F03D61-BD94-45C1-A041-44B03B50579B}" type="pres">
      <dgm:prSet presAssocID="{0464E988-EA21-4001-882C-F2D15FD5CDE4}" presName="textNode" presStyleLbl="node1" presStyleIdx="2" presStyleCnt="4">
        <dgm:presLayoutVars>
          <dgm:bulletEnabled val="1"/>
        </dgm:presLayoutVars>
      </dgm:prSet>
      <dgm:spPr/>
    </dgm:pt>
    <dgm:pt modelId="{94C4BFA5-D685-499A-9184-C1F0F3A655BF}" type="pres">
      <dgm:prSet presAssocID="{6B28FF80-422D-48AF-8072-A08D8C17B7F1}" presName="sibTrans" presStyleCnt="0"/>
      <dgm:spPr/>
    </dgm:pt>
    <dgm:pt modelId="{993EBF1E-9FCE-4596-AAB3-E0EAEFA434D4}" type="pres">
      <dgm:prSet presAssocID="{88334181-B9F1-40E9-AEEC-144C9D5F1316}" presName="textNode" presStyleLbl="node1" presStyleIdx="3" presStyleCnt="4">
        <dgm:presLayoutVars>
          <dgm:bulletEnabled val="1"/>
        </dgm:presLayoutVars>
      </dgm:prSet>
      <dgm:spPr/>
    </dgm:pt>
  </dgm:ptLst>
  <dgm:cxnLst>
    <dgm:cxn modelId="{E9059D01-05AE-4EF3-88AB-3883D2BD779C}" srcId="{5E82D121-9871-4CE4-A1C4-27FD12B7AB00}" destId="{88334181-B9F1-40E9-AEEC-144C9D5F1316}" srcOrd="3" destOrd="0" parTransId="{697C7671-865F-4D0F-8C3F-9454FBC3EBB4}" sibTransId="{BBB70089-75F8-41FB-A0DD-D66E76490510}"/>
    <dgm:cxn modelId="{E73EF115-28AA-4825-8462-B343C9C7421E}" type="presOf" srcId="{ED1DED53-6FF1-41E9-BF68-CC2FB4E69066}" destId="{7E02625B-AB0C-4685-B79D-C92BEC699E64}" srcOrd="0" destOrd="0" presId="urn:microsoft.com/office/officeart/2005/8/layout/hProcess9"/>
    <dgm:cxn modelId="{83E0CE16-A0C9-41A7-9C7B-618607A4FAF7}" srcId="{5E82D121-9871-4CE4-A1C4-27FD12B7AB00}" destId="{0464E988-EA21-4001-882C-F2D15FD5CDE4}" srcOrd="2" destOrd="0" parTransId="{2DEFEABA-B116-451D-9924-391FDC1D4A1E}" sibTransId="{6B28FF80-422D-48AF-8072-A08D8C17B7F1}"/>
    <dgm:cxn modelId="{9DF514B1-8CEA-44ED-A7B3-A53923CFD2FD}" type="presOf" srcId="{EF83ADC6-6B65-4350-96CD-CEAD79499E24}" destId="{F3FED331-6A75-45C5-A7C5-F3B0A86F9E91}" srcOrd="0" destOrd="0" presId="urn:microsoft.com/office/officeart/2005/8/layout/hProcess9"/>
    <dgm:cxn modelId="{609433B4-7BCA-4F46-A89E-284278F45CE3}" type="presOf" srcId="{5E82D121-9871-4CE4-A1C4-27FD12B7AB00}" destId="{EB61EAA1-6F4A-4CB9-BF6E-A81C0122029D}" srcOrd="0" destOrd="0" presId="urn:microsoft.com/office/officeart/2005/8/layout/hProcess9"/>
    <dgm:cxn modelId="{64C124C7-CE51-4B73-BB53-E88A8969F033}" srcId="{5E82D121-9871-4CE4-A1C4-27FD12B7AB00}" destId="{ED1DED53-6FF1-41E9-BF68-CC2FB4E69066}" srcOrd="1" destOrd="0" parTransId="{8E12FC52-C84C-4D07-808D-8F6759387318}" sibTransId="{F746159E-B70B-453D-8D3F-8E677BD30C0D}"/>
    <dgm:cxn modelId="{D55DF8E0-E3AF-407A-AEC9-7124A00D9262}" type="presOf" srcId="{88334181-B9F1-40E9-AEEC-144C9D5F1316}" destId="{993EBF1E-9FCE-4596-AAB3-E0EAEFA434D4}" srcOrd="0" destOrd="0" presId="urn:microsoft.com/office/officeart/2005/8/layout/hProcess9"/>
    <dgm:cxn modelId="{820F0CE3-6A19-434F-9CA8-211E0DFA2285}" srcId="{5E82D121-9871-4CE4-A1C4-27FD12B7AB00}" destId="{EF83ADC6-6B65-4350-96CD-CEAD79499E24}" srcOrd="0" destOrd="0" parTransId="{64B1D469-8D64-48AC-B1D3-90A79C1B2A47}" sibTransId="{8FADDA73-58F2-4181-8FAA-8A66B3D4B164}"/>
    <dgm:cxn modelId="{623656FA-BD60-4F96-8CEA-65BD9403A84B}" type="presOf" srcId="{0464E988-EA21-4001-882C-F2D15FD5CDE4}" destId="{79F03D61-BD94-45C1-A041-44B03B50579B}" srcOrd="0" destOrd="0" presId="urn:microsoft.com/office/officeart/2005/8/layout/hProcess9"/>
    <dgm:cxn modelId="{D1233C1D-DE2E-45DC-9562-5CA4A2A15A0D}" type="presParOf" srcId="{EB61EAA1-6F4A-4CB9-BF6E-A81C0122029D}" destId="{A4FC09A6-757E-42BE-8E2F-08DB697FC59B}" srcOrd="0" destOrd="0" presId="urn:microsoft.com/office/officeart/2005/8/layout/hProcess9"/>
    <dgm:cxn modelId="{6722C9BB-130F-4B31-AA06-011FD72E72CA}" type="presParOf" srcId="{EB61EAA1-6F4A-4CB9-BF6E-A81C0122029D}" destId="{295F0C6A-39C6-461B-A457-6355B4CD3EA0}" srcOrd="1" destOrd="0" presId="urn:microsoft.com/office/officeart/2005/8/layout/hProcess9"/>
    <dgm:cxn modelId="{41346717-3973-489F-B3EE-85FCD98B82F5}" type="presParOf" srcId="{295F0C6A-39C6-461B-A457-6355B4CD3EA0}" destId="{F3FED331-6A75-45C5-A7C5-F3B0A86F9E91}" srcOrd="0" destOrd="0" presId="urn:microsoft.com/office/officeart/2005/8/layout/hProcess9"/>
    <dgm:cxn modelId="{603A7F61-1A37-4360-9879-79AC22C989D9}" type="presParOf" srcId="{295F0C6A-39C6-461B-A457-6355B4CD3EA0}" destId="{41149CF2-E327-4B28-97A2-24A2058F9796}" srcOrd="1" destOrd="0" presId="urn:microsoft.com/office/officeart/2005/8/layout/hProcess9"/>
    <dgm:cxn modelId="{D464F75C-0891-4E93-92EE-A8B604BAF7ED}" type="presParOf" srcId="{295F0C6A-39C6-461B-A457-6355B4CD3EA0}" destId="{7E02625B-AB0C-4685-B79D-C92BEC699E64}" srcOrd="2" destOrd="0" presId="urn:microsoft.com/office/officeart/2005/8/layout/hProcess9"/>
    <dgm:cxn modelId="{E8902A5A-C9B9-4802-ACF9-187C7155AF5D}" type="presParOf" srcId="{295F0C6A-39C6-461B-A457-6355B4CD3EA0}" destId="{266110B3-4662-42AC-8724-22980F67E564}" srcOrd="3" destOrd="0" presId="urn:microsoft.com/office/officeart/2005/8/layout/hProcess9"/>
    <dgm:cxn modelId="{1F370F8D-0439-40EF-A4FC-0049D0215F81}" type="presParOf" srcId="{295F0C6A-39C6-461B-A457-6355B4CD3EA0}" destId="{79F03D61-BD94-45C1-A041-44B03B50579B}" srcOrd="4" destOrd="0" presId="urn:microsoft.com/office/officeart/2005/8/layout/hProcess9"/>
    <dgm:cxn modelId="{D6E5C043-68CF-481F-A0B3-CBF44634A6D3}" type="presParOf" srcId="{295F0C6A-39C6-461B-A457-6355B4CD3EA0}" destId="{94C4BFA5-D685-499A-9184-C1F0F3A655BF}" srcOrd="5" destOrd="0" presId="urn:microsoft.com/office/officeart/2005/8/layout/hProcess9"/>
    <dgm:cxn modelId="{F0BC0B3F-29BF-40B9-A03C-05E268739DC9}" type="presParOf" srcId="{295F0C6A-39C6-461B-A457-6355B4CD3EA0}" destId="{993EBF1E-9FCE-4596-AAB3-E0EAEFA434D4}"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2E19393-0C34-4BCF-8E73-285079E0E0C5}"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FD2B8152-D60A-4B24-8DE2-3E0C5054EB72}">
      <dgm:prSet/>
      <dgm:spPr/>
      <dgm:t>
        <a:bodyPr/>
        <a:lstStyle/>
        <a:p>
          <a:r>
            <a:rPr lang="en-US" dirty="0"/>
            <a:t>For this grant program, the following are not eligible to apply:</a:t>
          </a:r>
        </a:p>
      </dgm:t>
    </dgm:pt>
    <dgm:pt modelId="{C2D4CB86-4348-4ABE-B032-784102040DED}" type="parTrans" cxnId="{2910B3D4-C647-469C-95E6-AA5CFB53B46A}">
      <dgm:prSet/>
      <dgm:spPr/>
      <dgm:t>
        <a:bodyPr/>
        <a:lstStyle/>
        <a:p>
          <a:endParaRPr lang="en-US"/>
        </a:p>
      </dgm:t>
    </dgm:pt>
    <dgm:pt modelId="{A83DF69B-8EEF-46FA-81C3-6E7826D0EDA8}" type="sibTrans" cxnId="{2910B3D4-C647-469C-95E6-AA5CFB53B46A}">
      <dgm:prSet/>
      <dgm:spPr/>
      <dgm:t>
        <a:bodyPr/>
        <a:lstStyle/>
        <a:p>
          <a:endParaRPr lang="en-US"/>
        </a:p>
      </dgm:t>
    </dgm:pt>
    <dgm:pt modelId="{EEC592B4-CDEA-44F5-8AE8-472DC592BB98}">
      <dgm:prSet/>
      <dgm:spPr/>
      <dgm:t>
        <a:bodyPr/>
        <a:lstStyle/>
        <a:p>
          <a:r>
            <a:rPr lang="en-US" dirty="0"/>
            <a:t>Non-Charter School Private-Non-Profit (PNP)</a:t>
          </a:r>
        </a:p>
      </dgm:t>
    </dgm:pt>
    <dgm:pt modelId="{8CB74599-FC49-49B9-9F92-AD8350EB8773}" type="parTrans" cxnId="{B94F6C9F-EAEE-4F21-B8A0-099F46780BEE}">
      <dgm:prSet/>
      <dgm:spPr/>
      <dgm:t>
        <a:bodyPr/>
        <a:lstStyle/>
        <a:p>
          <a:endParaRPr lang="en-US"/>
        </a:p>
      </dgm:t>
    </dgm:pt>
    <dgm:pt modelId="{9F78C2EA-474D-4CFF-87F6-0E830C10B2FD}" type="sibTrans" cxnId="{B94F6C9F-EAEE-4F21-B8A0-099F46780BEE}">
      <dgm:prSet/>
      <dgm:spPr/>
      <dgm:t>
        <a:bodyPr/>
        <a:lstStyle/>
        <a:p>
          <a:endParaRPr lang="en-US"/>
        </a:p>
      </dgm:t>
    </dgm:pt>
    <dgm:pt modelId="{6D5A77E9-0679-4DAB-B061-EE2A9368AA06}">
      <dgm:prSet/>
      <dgm:spPr/>
      <dgm:t>
        <a:bodyPr/>
        <a:lstStyle/>
        <a:p>
          <a:r>
            <a:rPr lang="en-US" dirty="0"/>
            <a:t>Houses of Worship</a:t>
          </a:r>
        </a:p>
      </dgm:t>
    </dgm:pt>
    <dgm:pt modelId="{EF9F3A33-355C-4864-B148-7B851C834FCE}" type="parTrans" cxnId="{ABAD71CF-922D-4DD9-B063-ECAF4B522A31}">
      <dgm:prSet/>
      <dgm:spPr/>
      <dgm:t>
        <a:bodyPr/>
        <a:lstStyle/>
        <a:p>
          <a:endParaRPr lang="en-US"/>
        </a:p>
      </dgm:t>
    </dgm:pt>
    <dgm:pt modelId="{CDA86DF3-C74A-4AE0-8EB6-78B744598F4E}" type="sibTrans" cxnId="{ABAD71CF-922D-4DD9-B063-ECAF4B522A31}">
      <dgm:prSet/>
      <dgm:spPr/>
      <dgm:t>
        <a:bodyPr/>
        <a:lstStyle/>
        <a:p>
          <a:endParaRPr lang="en-US"/>
        </a:p>
      </dgm:t>
    </dgm:pt>
    <dgm:pt modelId="{AD1B8669-7021-42AA-B56B-0288BF72C932}" type="pres">
      <dgm:prSet presAssocID="{A2E19393-0C34-4BCF-8E73-285079E0E0C5}" presName="Name0" presStyleCnt="0">
        <dgm:presLayoutVars>
          <dgm:dir/>
          <dgm:animLvl val="lvl"/>
          <dgm:resizeHandles val="exact"/>
        </dgm:presLayoutVars>
      </dgm:prSet>
      <dgm:spPr/>
    </dgm:pt>
    <dgm:pt modelId="{90732744-4C49-439A-9427-3A6452B4D431}" type="pres">
      <dgm:prSet presAssocID="{FD2B8152-D60A-4B24-8DE2-3E0C5054EB72}" presName="composite" presStyleCnt="0"/>
      <dgm:spPr/>
    </dgm:pt>
    <dgm:pt modelId="{75D9F308-A5EC-4A81-8E19-8EF66B0C068A}" type="pres">
      <dgm:prSet presAssocID="{FD2B8152-D60A-4B24-8DE2-3E0C5054EB72}" presName="parTx" presStyleLbl="alignNode1" presStyleIdx="0" presStyleCnt="1">
        <dgm:presLayoutVars>
          <dgm:chMax val="0"/>
          <dgm:chPref val="0"/>
          <dgm:bulletEnabled val="1"/>
        </dgm:presLayoutVars>
      </dgm:prSet>
      <dgm:spPr/>
    </dgm:pt>
    <dgm:pt modelId="{ADCC39DF-62BE-4F3A-B51D-377DA683972E}" type="pres">
      <dgm:prSet presAssocID="{FD2B8152-D60A-4B24-8DE2-3E0C5054EB72}" presName="desTx" presStyleLbl="alignAccFollowNode1" presStyleIdx="0" presStyleCnt="1">
        <dgm:presLayoutVars>
          <dgm:bulletEnabled val="1"/>
        </dgm:presLayoutVars>
      </dgm:prSet>
      <dgm:spPr/>
    </dgm:pt>
  </dgm:ptLst>
  <dgm:cxnLst>
    <dgm:cxn modelId="{EC20BB44-7E08-43E7-B7A4-B14F52903090}" type="presOf" srcId="{A2E19393-0C34-4BCF-8E73-285079E0E0C5}" destId="{AD1B8669-7021-42AA-B56B-0288BF72C932}" srcOrd="0" destOrd="0" presId="urn:microsoft.com/office/officeart/2005/8/layout/hList1"/>
    <dgm:cxn modelId="{D9EF9778-8FA0-4E44-ACCF-D876B719ED3E}" type="presOf" srcId="{6D5A77E9-0679-4DAB-B061-EE2A9368AA06}" destId="{ADCC39DF-62BE-4F3A-B51D-377DA683972E}" srcOrd="0" destOrd="1" presId="urn:microsoft.com/office/officeart/2005/8/layout/hList1"/>
    <dgm:cxn modelId="{B94F6C9F-EAEE-4F21-B8A0-099F46780BEE}" srcId="{FD2B8152-D60A-4B24-8DE2-3E0C5054EB72}" destId="{EEC592B4-CDEA-44F5-8AE8-472DC592BB98}" srcOrd="0" destOrd="0" parTransId="{8CB74599-FC49-49B9-9F92-AD8350EB8773}" sibTransId="{9F78C2EA-474D-4CFF-87F6-0E830C10B2FD}"/>
    <dgm:cxn modelId="{C66DDBA1-E300-43F0-AA90-F7B93B5B3C45}" type="presOf" srcId="{EEC592B4-CDEA-44F5-8AE8-472DC592BB98}" destId="{ADCC39DF-62BE-4F3A-B51D-377DA683972E}" srcOrd="0" destOrd="0" presId="urn:microsoft.com/office/officeart/2005/8/layout/hList1"/>
    <dgm:cxn modelId="{A08807C1-17C9-43E4-82D4-EBDDFF1F9D25}" type="presOf" srcId="{FD2B8152-D60A-4B24-8DE2-3E0C5054EB72}" destId="{75D9F308-A5EC-4A81-8E19-8EF66B0C068A}" srcOrd="0" destOrd="0" presId="urn:microsoft.com/office/officeart/2005/8/layout/hList1"/>
    <dgm:cxn modelId="{ABAD71CF-922D-4DD9-B063-ECAF4B522A31}" srcId="{FD2B8152-D60A-4B24-8DE2-3E0C5054EB72}" destId="{6D5A77E9-0679-4DAB-B061-EE2A9368AA06}" srcOrd="1" destOrd="0" parTransId="{EF9F3A33-355C-4864-B148-7B851C834FCE}" sibTransId="{CDA86DF3-C74A-4AE0-8EB6-78B744598F4E}"/>
    <dgm:cxn modelId="{2910B3D4-C647-469C-95E6-AA5CFB53B46A}" srcId="{A2E19393-0C34-4BCF-8E73-285079E0E0C5}" destId="{FD2B8152-D60A-4B24-8DE2-3E0C5054EB72}" srcOrd="0" destOrd="0" parTransId="{C2D4CB86-4348-4ABE-B032-784102040DED}" sibTransId="{A83DF69B-8EEF-46FA-81C3-6E7826D0EDA8}"/>
    <dgm:cxn modelId="{99C2EC09-77D2-4817-8637-8A9AE76C555D}" type="presParOf" srcId="{AD1B8669-7021-42AA-B56B-0288BF72C932}" destId="{90732744-4C49-439A-9427-3A6452B4D431}" srcOrd="0" destOrd="0" presId="urn:microsoft.com/office/officeart/2005/8/layout/hList1"/>
    <dgm:cxn modelId="{09F162A6-8907-4F9D-A141-D232109A1701}" type="presParOf" srcId="{90732744-4C49-439A-9427-3A6452B4D431}" destId="{75D9F308-A5EC-4A81-8E19-8EF66B0C068A}" srcOrd="0" destOrd="0" presId="urn:microsoft.com/office/officeart/2005/8/layout/hList1"/>
    <dgm:cxn modelId="{42D98956-66F5-45A4-B0D9-11BBA85F7FD0}" type="presParOf" srcId="{90732744-4C49-439A-9427-3A6452B4D431}" destId="{ADCC39DF-62BE-4F3A-B51D-377DA683972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4AB6D1C-97BC-4F91-98A8-033E6028AA58}"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4A05A8DD-54F7-4103-905A-D2579382829F}">
      <dgm:prSet/>
      <dgm:spPr/>
      <dgm:t>
        <a:bodyPr/>
        <a:lstStyle/>
        <a:p>
          <a:r>
            <a:rPr lang="en-US" dirty="0"/>
            <a:t>Local or County Revenue Loss</a:t>
          </a:r>
        </a:p>
      </dgm:t>
    </dgm:pt>
    <dgm:pt modelId="{14E51635-1BD4-43DA-B00D-AA6D9A9461AA}" type="parTrans" cxnId="{FF1D2C06-DE6A-4D44-872E-CD92C32D03CB}">
      <dgm:prSet/>
      <dgm:spPr/>
      <dgm:t>
        <a:bodyPr/>
        <a:lstStyle/>
        <a:p>
          <a:endParaRPr lang="en-US"/>
        </a:p>
      </dgm:t>
    </dgm:pt>
    <dgm:pt modelId="{AA6D794F-E158-4581-9EBF-FDF3C50619DC}" type="sibTrans" cxnId="{FF1D2C06-DE6A-4D44-872E-CD92C32D03CB}">
      <dgm:prSet/>
      <dgm:spPr/>
      <dgm:t>
        <a:bodyPr/>
        <a:lstStyle/>
        <a:p>
          <a:endParaRPr lang="en-US"/>
        </a:p>
      </dgm:t>
    </dgm:pt>
    <dgm:pt modelId="{D6DBB2AD-55B9-4CFE-B25F-7AB484EFA0DD}">
      <dgm:prSet/>
      <dgm:spPr/>
      <dgm:t>
        <a:bodyPr/>
        <a:lstStyle/>
        <a:p>
          <a:r>
            <a:rPr lang="en-US" dirty="0"/>
            <a:t>Local or County Operating Deficits</a:t>
          </a:r>
        </a:p>
      </dgm:t>
    </dgm:pt>
    <dgm:pt modelId="{61BB88A9-EA12-445B-A35F-9B5DB67DEA9E}" type="parTrans" cxnId="{13DF3851-DF40-41A8-8660-388DD3DE951A}">
      <dgm:prSet/>
      <dgm:spPr/>
      <dgm:t>
        <a:bodyPr/>
        <a:lstStyle/>
        <a:p>
          <a:endParaRPr lang="en-US"/>
        </a:p>
      </dgm:t>
    </dgm:pt>
    <dgm:pt modelId="{2CB17F66-EC5E-4858-8271-31C89E8C90EB}" type="sibTrans" cxnId="{13DF3851-DF40-41A8-8660-388DD3DE951A}">
      <dgm:prSet/>
      <dgm:spPr/>
      <dgm:t>
        <a:bodyPr/>
        <a:lstStyle/>
        <a:p>
          <a:endParaRPr lang="en-US"/>
        </a:p>
      </dgm:t>
    </dgm:pt>
    <dgm:pt modelId="{EA6E1E0A-80D0-488D-B164-1487759566EF}">
      <dgm:prSet/>
      <dgm:spPr/>
      <dgm:t>
        <a:bodyPr/>
        <a:lstStyle/>
        <a:p>
          <a:r>
            <a:rPr lang="en-US" dirty="0"/>
            <a:t>Infrastructure Repair and/or Replacement</a:t>
          </a:r>
        </a:p>
      </dgm:t>
    </dgm:pt>
    <dgm:pt modelId="{98351B35-E3B1-4EE7-B6BF-C6B6D5950E68}" type="parTrans" cxnId="{F4679124-72ED-4704-A905-09548CADAE60}">
      <dgm:prSet/>
      <dgm:spPr/>
      <dgm:t>
        <a:bodyPr/>
        <a:lstStyle/>
        <a:p>
          <a:endParaRPr lang="en-US"/>
        </a:p>
      </dgm:t>
    </dgm:pt>
    <dgm:pt modelId="{59EDD6D1-1466-4E9C-B1BF-53E7A0FACC16}" type="sibTrans" cxnId="{F4679124-72ED-4704-A905-09548CADAE60}">
      <dgm:prSet/>
      <dgm:spPr/>
      <dgm:t>
        <a:bodyPr/>
        <a:lstStyle/>
        <a:p>
          <a:endParaRPr lang="en-US"/>
        </a:p>
      </dgm:t>
    </dgm:pt>
    <dgm:pt modelId="{0ACB6BFA-860F-4F77-A513-C64D5148832F}">
      <dgm:prSet/>
      <dgm:spPr/>
      <dgm:t>
        <a:bodyPr/>
        <a:lstStyle/>
        <a:p>
          <a:r>
            <a:rPr lang="en-US" dirty="0"/>
            <a:t>Building, Road, Bridge, Etc.</a:t>
          </a:r>
        </a:p>
      </dgm:t>
    </dgm:pt>
    <dgm:pt modelId="{D363416C-C224-4ADA-B136-121BC1B54089}" type="parTrans" cxnId="{DEE82F5E-A273-4875-8A16-1D51CAB99E34}">
      <dgm:prSet/>
      <dgm:spPr/>
      <dgm:t>
        <a:bodyPr/>
        <a:lstStyle/>
        <a:p>
          <a:endParaRPr lang="en-US"/>
        </a:p>
      </dgm:t>
    </dgm:pt>
    <dgm:pt modelId="{3F621AB9-DC90-4A8B-9C6C-F3BAC3193127}" type="sibTrans" cxnId="{DEE82F5E-A273-4875-8A16-1D51CAB99E34}">
      <dgm:prSet/>
      <dgm:spPr/>
      <dgm:t>
        <a:bodyPr/>
        <a:lstStyle/>
        <a:p>
          <a:endParaRPr lang="en-US"/>
        </a:p>
      </dgm:t>
    </dgm:pt>
    <dgm:pt modelId="{FFBD86FE-F039-48C2-935B-EFCA246C50FF}">
      <dgm:prSet/>
      <dgm:spPr/>
      <dgm:t>
        <a:bodyPr/>
        <a:lstStyle/>
        <a:p>
          <a:r>
            <a:rPr lang="en-US" dirty="0"/>
            <a:t>Beach Renourishment / Recreational Facilities</a:t>
          </a:r>
        </a:p>
      </dgm:t>
    </dgm:pt>
    <dgm:pt modelId="{08F9F8EB-4606-4F64-BDC9-51760AA8E74D}" type="parTrans" cxnId="{1AF9C186-EBB2-48ED-8FA4-F509B10645E9}">
      <dgm:prSet/>
      <dgm:spPr/>
      <dgm:t>
        <a:bodyPr/>
        <a:lstStyle/>
        <a:p>
          <a:endParaRPr lang="en-US"/>
        </a:p>
      </dgm:t>
    </dgm:pt>
    <dgm:pt modelId="{1DE4FA26-76C0-4466-BC6B-B3EB393B7820}" type="sibTrans" cxnId="{1AF9C186-EBB2-48ED-8FA4-F509B10645E9}">
      <dgm:prSet/>
      <dgm:spPr/>
      <dgm:t>
        <a:bodyPr/>
        <a:lstStyle/>
        <a:p>
          <a:endParaRPr lang="en-US"/>
        </a:p>
      </dgm:t>
    </dgm:pt>
    <dgm:pt modelId="{BEAAEAE5-84B7-4E90-AD10-E1E2A3C38448}">
      <dgm:prSet/>
      <dgm:spPr/>
      <dgm:t>
        <a:bodyPr/>
        <a:lstStyle/>
        <a:p>
          <a:r>
            <a:rPr lang="en-US" dirty="0"/>
            <a:t>Debris Removal</a:t>
          </a:r>
        </a:p>
      </dgm:t>
    </dgm:pt>
    <dgm:pt modelId="{F82B0631-9B7B-4657-8FF5-9F4AFC833686}" type="parTrans" cxnId="{C14F6804-B63B-47CB-80B6-CEA6646821B1}">
      <dgm:prSet/>
      <dgm:spPr/>
      <dgm:t>
        <a:bodyPr/>
        <a:lstStyle/>
        <a:p>
          <a:endParaRPr lang="en-US"/>
        </a:p>
      </dgm:t>
    </dgm:pt>
    <dgm:pt modelId="{F7642B4D-4890-4E92-9614-43B7D1D4C805}" type="sibTrans" cxnId="{C14F6804-B63B-47CB-80B6-CEA6646821B1}">
      <dgm:prSet/>
      <dgm:spPr/>
      <dgm:t>
        <a:bodyPr/>
        <a:lstStyle/>
        <a:p>
          <a:endParaRPr lang="en-US"/>
        </a:p>
      </dgm:t>
    </dgm:pt>
    <dgm:pt modelId="{950A0352-F644-40BA-B432-B4A5027D3293}" type="pres">
      <dgm:prSet presAssocID="{D4AB6D1C-97BC-4F91-98A8-033E6028AA58}" presName="linear" presStyleCnt="0">
        <dgm:presLayoutVars>
          <dgm:animLvl val="lvl"/>
          <dgm:resizeHandles val="exact"/>
        </dgm:presLayoutVars>
      </dgm:prSet>
      <dgm:spPr/>
    </dgm:pt>
    <dgm:pt modelId="{E7BBFDEB-1C79-43D5-A144-0DB41E691AAA}" type="pres">
      <dgm:prSet presAssocID="{4A05A8DD-54F7-4103-905A-D2579382829F}" presName="parentText" presStyleLbl="node1" presStyleIdx="0" presStyleCnt="5">
        <dgm:presLayoutVars>
          <dgm:chMax val="0"/>
          <dgm:bulletEnabled val="1"/>
        </dgm:presLayoutVars>
      </dgm:prSet>
      <dgm:spPr/>
    </dgm:pt>
    <dgm:pt modelId="{120AE279-14E2-4A56-9E40-C8B6C516980E}" type="pres">
      <dgm:prSet presAssocID="{AA6D794F-E158-4581-9EBF-FDF3C50619DC}" presName="spacer" presStyleCnt="0"/>
      <dgm:spPr/>
    </dgm:pt>
    <dgm:pt modelId="{B9E0698A-D38D-4C22-80F1-AD1551DBAF82}" type="pres">
      <dgm:prSet presAssocID="{D6DBB2AD-55B9-4CFE-B25F-7AB484EFA0DD}" presName="parentText" presStyleLbl="node1" presStyleIdx="1" presStyleCnt="5">
        <dgm:presLayoutVars>
          <dgm:chMax val="0"/>
          <dgm:bulletEnabled val="1"/>
        </dgm:presLayoutVars>
      </dgm:prSet>
      <dgm:spPr/>
    </dgm:pt>
    <dgm:pt modelId="{5C284434-99EA-41DA-BE47-ACF2AA3A0444}" type="pres">
      <dgm:prSet presAssocID="{2CB17F66-EC5E-4858-8271-31C89E8C90EB}" presName="spacer" presStyleCnt="0"/>
      <dgm:spPr/>
    </dgm:pt>
    <dgm:pt modelId="{A3E41064-122B-4D2D-9586-7399EC8B6668}" type="pres">
      <dgm:prSet presAssocID="{EA6E1E0A-80D0-488D-B164-1487759566EF}" presName="parentText" presStyleLbl="node1" presStyleIdx="2" presStyleCnt="5">
        <dgm:presLayoutVars>
          <dgm:chMax val="0"/>
          <dgm:bulletEnabled val="1"/>
        </dgm:presLayoutVars>
      </dgm:prSet>
      <dgm:spPr/>
    </dgm:pt>
    <dgm:pt modelId="{9C0ADB6E-2D9B-4435-9C4E-5F4D6283A431}" type="pres">
      <dgm:prSet presAssocID="{EA6E1E0A-80D0-488D-B164-1487759566EF}" presName="childText" presStyleLbl="revTx" presStyleIdx="0" presStyleCnt="1">
        <dgm:presLayoutVars>
          <dgm:bulletEnabled val="1"/>
        </dgm:presLayoutVars>
      </dgm:prSet>
      <dgm:spPr/>
    </dgm:pt>
    <dgm:pt modelId="{34EEA932-CF5A-4E5D-AA5A-9A689EF8C95F}" type="pres">
      <dgm:prSet presAssocID="{FFBD86FE-F039-48C2-935B-EFCA246C50FF}" presName="parentText" presStyleLbl="node1" presStyleIdx="3" presStyleCnt="5">
        <dgm:presLayoutVars>
          <dgm:chMax val="0"/>
          <dgm:bulletEnabled val="1"/>
        </dgm:presLayoutVars>
      </dgm:prSet>
      <dgm:spPr/>
    </dgm:pt>
    <dgm:pt modelId="{AE1EA15B-E986-4C43-A165-618BFFDF0DD3}" type="pres">
      <dgm:prSet presAssocID="{1DE4FA26-76C0-4466-BC6B-B3EB393B7820}" presName="spacer" presStyleCnt="0"/>
      <dgm:spPr/>
    </dgm:pt>
    <dgm:pt modelId="{40D221D1-49EE-48EC-9F3F-AF1301336CBE}" type="pres">
      <dgm:prSet presAssocID="{BEAAEAE5-84B7-4E90-AD10-E1E2A3C38448}" presName="parentText" presStyleLbl="node1" presStyleIdx="4" presStyleCnt="5">
        <dgm:presLayoutVars>
          <dgm:chMax val="0"/>
          <dgm:bulletEnabled val="1"/>
        </dgm:presLayoutVars>
      </dgm:prSet>
      <dgm:spPr/>
    </dgm:pt>
  </dgm:ptLst>
  <dgm:cxnLst>
    <dgm:cxn modelId="{C14F6804-B63B-47CB-80B6-CEA6646821B1}" srcId="{D4AB6D1C-97BC-4F91-98A8-033E6028AA58}" destId="{BEAAEAE5-84B7-4E90-AD10-E1E2A3C38448}" srcOrd="4" destOrd="0" parTransId="{F82B0631-9B7B-4657-8FF5-9F4AFC833686}" sibTransId="{F7642B4D-4890-4E92-9614-43B7D1D4C805}"/>
    <dgm:cxn modelId="{FF1D2C06-DE6A-4D44-872E-CD92C32D03CB}" srcId="{D4AB6D1C-97BC-4F91-98A8-033E6028AA58}" destId="{4A05A8DD-54F7-4103-905A-D2579382829F}" srcOrd="0" destOrd="0" parTransId="{14E51635-1BD4-43DA-B00D-AA6D9A9461AA}" sibTransId="{AA6D794F-E158-4581-9EBF-FDF3C50619DC}"/>
    <dgm:cxn modelId="{6C17AE0E-817D-44FF-9E97-305EF8D51901}" type="presOf" srcId="{D4AB6D1C-97BC-4F91-98A8-033E6028AA58}" destId="{950A0352-F644-40BA-B432-B4A5027D3293}" srcOrd="0" destOrd="0" presId="urn:microsoft.com/office/officeart/2005/8/layout/vList2"/>
    <dgm:cxn modelId="{CF0E2324-4F15-4A1C-86C8-182D1EB09810}" type="presOf" srcId="{4A05A8DD-54F7-4103-905A-D2579382829F}" destId="{E7BBFDEB-1C79-43D5-A144-0DB41E691AAA}" srcOrd="0" destOrd="0" presId="urn:microsoft.com/office/officeart/2005/8/layout/vList2"/>
    <dgm:cxn modelId="{F4679124-72ED-4704-A905-09548CADAE60}" srcId="{D4AB6D1C-97BC-4F91-98A8-033E6028AA58}" destId="{EA6E1E0A-80D0-488D-B164-1487759566EF}" srcOrd="2" destOrd="0" parTransId="{98351B35-E3B1-4EE7-B6BF-C6B6D5950E68}" sibTransId="{59EDD6D1-1466-4E9C-B1BF-53E7A0FACC16}"/>
    <dgm:cxn modelId="{7B626E39-602F-4DA2-A34E-8663745CF609}" type="presOf" srcId="{BEAAEAE5-84B7-4E90-AD10-E1E2A3C38448}" destId="{40D221D1-49EE-48EC-9F3F-AF1301336CBE}" srcOrd="0" destOrd="0" presId="urn:microsoft.com/office/officeart/2005/8/layout/vList2"/>
    <dgm:cxn modelId="{DEE82F5E-A273-4875-8A16-1D51CAB99E34}" srcId="{EA6E1E0A-80D0-488D-B164-1487759566EF}" destId="{0ACB6BFA-860F-4F77-A513-C64D5148832F}" srcOrd="0" destOrd="0" parTransId="{D363416C-C224-4ADA-B136-121BC1B54089}" sibTransId="{3F621AB9-DC90-4A8B-9C6C-F3BAC3193127}"/>
    <dgm:cxn modelId="{3E23CB47-3938-47B6-A1BD-CCE384A33EB9}" type="presOf" srcId="{0ACB6BFA-860F-4F77-A513-C64D5148832F}" destId="{9C0ADB6E-2D9B-4435-9C4E-5F4D6283A431}" srcOrd="0" destOrd="0" presId="urn:microsoft.com/office/officeart/2005/8/layout/vList2"/>
    <dgm:cxn modelId="{13DF3851-DF40-41A8-8660-388DD3DE951A}" srcId="{D4AB6D1C-97BC-4F91-98A8-033E6028AA58}" destId="{D6DBB2AD-55B9-4CFE-B25F-7AB484EFA0DD}" srcOrd="1" destOrd="0" parTransId="{61BB88A9-EA12-445B-A35F-9B5DB67DEA9E}" sibTransId="{2CB17F66-EC5E-4858-8271-31C89E8C90EB}"/>
    <dgm:cxn modelId="{5FEF8F7F-E6AE-4260-BD9C-0A000D535A8D}" type="presOf" srcId="{D6DBB2AD-55B9-4CFE-B25F-7AB484EFA0DD}" destId="{B9E0698A-D38D-4C22-80F1-AD1551DBAF82}" srcOrd="0" destOrd="0" presId="urn:microsoft.com/office/officeart/2005/8/layout/vList2"/>
    <dgm:cxn modelId="{1AF9C186-EBB2-48ED-8FA4-F509B10645E9}" srcId="{D4AB6D1C-97BC-4F91-98A8-033E6028AA58}" destId="{FFBD86FE-F039-48C2-935B-EFCA246C50FF}" srcOrd="3" destOrd="0" parTransId="{08F9F8EB-4606-4F64-BDC9-51760AA8E74D}" sibTransId="{1DE4FA26-76C0-4466-BC6B-B3EB393B7820}"/>
    <dgm:cxn modelId="{D53976AE-EB1F-4AF3-95DF-7C8209F745E2}" type="presOf" srcId="{FFBD86FE-F039-48C2-935B-EFCA246C50FF}" destId="{34EEA932-CF5A-4E5D-AA5A-9A689EF8C95F}" srcOrd="0" destOrd="0" presId="urn:microsoft.com/office/officeart/2005/8/layout/vList2"/>
    <dgm:cxn modelId="{07D9F0FD-518B-4E49-8AE1-626FE60DE1D0}" type="presOf" srcId="{EA6E1E0A-80D0-488D-B164-1487759566EF}" destId="{A3E41064-122B-4D2D-9586-7399EC8B6668}" srcOrd="0" destOrd="0" presId="urn:microsoft.com/office/officeart/2005/8/layout/vList2"/>
    <dgm:cxn modelId="{47CA741A-ED0A-4E53-9346-BA385888D8B6}" type="presParOf" srcId="{950A0352-F644-40BA-B432-B4A5027D3293}" destId="{E7BBFDEB-1C79-43D5-A144-0DB41E691AAA}" srcOrd="0" destOrd="0" presId="urn:microsoft.com/office/officeart/2005/8/layout/vList2"/>
    <dgm:cxn modelId="{D29AA423-E97D-4210-9A8B-4401CEDA7BB0}" type="presParOf" srcId="{950A0352-F644-40BA-B432-B4A5027D3293}" destId="{120AE279-14E2-4A56-9E40-C8B6C516980E}" srcOrd="1" destOrd="0" presId="urn:microsoft.com/office/officeart/2005/8/layout/vList2"/>
    <dgm:cxn modelId="{A3AA9032-D355-4D94-A053-BC7CF17AA0D4}" type="presParOf" srcId="{950A0352-F644-40BA-B432-B4A5027D3293}" destId="{B9E0698A-D38D-4C22-80F1-AD1551DBAF82}" srcOrd="2" destOrd="0" presId="urn:microsoft.com/office/officeart/2005/8/layout/vList2"/>
    <dgm:cxn modelId="{766DD8A7-3CF1-4EB1-ABF0-70B305E7690C}" type="presParOf" srcId="{950A0352-F644-40BA-B432-B4A5027D3293}" destId="{5C284434-99EA-41DA-BE47-ACF2AA3A0444}" srcOrd="3" destOrd="0" presId="urn:microsoft.com/office/officeart/2005/8/layout/vList2"/>
    <dgm:cxn modelId="{515DE487-5D77-4C59-80B6-CA7C18F358A5}" type="presParOf" srcId="{950A0352-F644-40BA-B432-B4A5027D3293}" destId="{A3E41064-122B-4D2D-9586-7399EC8B6668}" srcOrd="4" destOrd="0" presId="urn:microsoft.com/office/officeart/2005/8/layout/vList2"/>
    <dgm:cxn modelId="{1C200E59-B643-4FA4-8346-0DB5D84452AC}" type="presParOf" srcId="{950A0352-F644-40BA-B432-B4A5027D3293}" destId="{9C0ADB6E-2D9B-4435-9C4E-5F4D6283A431}" srcOrd="5" destOrd="0" presId="urn:microsoft.com/office/officeart/2005/8/layout/vList2"/>
    <dgm:cxn modelId="{D43036BC-CA5D-47E5-A1B3-E7464E08E8DA}" type="presParOf" srcId="{950A0352-F644-40BA-B432-B4A5027D3293}" destId="{34EEA932-CF5A-4E5D-AA5A-9A689EF8C95F}" srcOrd="6" destOrd="0" presId="urn:microsoft.com/office/officeart/2005/8/layout/vList2"/>
    <dgm:cxn modelId="{BAACE1FB-CEBB-4CD3-92A3-70EBADE8E39A}" type="presParOf" srcId="{950A0352-F644-40BA-B432-B4A5027D3293}" destId="{AE1EA15B-E986-4C43-A165-618BFFDF0DD3}" srcOrd="7" destOrd="0" presId="urn:microsoft.com/office/officeart/2005/8/layout/vList2"/>
    <dgm:cxn modelId="{2219703B-FB00-435F-AAE8-4AD9F3519F1D}" type="presParOf" srcId="{950A0352-F644-40BA-B432-B4A5027D3293}" destId="{40D221D1-49EE-48EC-9F3F-AF1301336CBE}"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148CAB7-0CD1-427E-9263-62A3CDDEE3B5}" type="doc">
      <dgm:prSet loTypeId="urn:microsoft.com/office/officeart/2005/8/layout/pyramid2" loCatId="pyramid" qsTypeId="urn:microsoft.com/office/officeart/2005/8/quickstyle/simple1" qsCatId="simple" csTypeId="urn:microsoft.com/office/officeart/2005/8/colors/accent0_3" csCatId="mainScheme" phldr="1"/>
      <dgm:spPr/>
      <dgm:t>
        <a:bodyPr/>
        <a:lstStyle/>
        <a:p>
          <a:endParaRPr lang="en-US"/>
        </a:p>
      </dgm:t>
    </dgm:pt>
    <dgm:pt modelId="{147E4640-EE2A-4D10-B799-CFA9E468A0CE}">
      <dgm:prSet custT="1"/>
      <dgm:spPr/>
      <dgm:t>
        <a:bodyPr/>
        <a:lstStyle/>
        <a:p>
          <a:r>
            <a:rPr lang="en-US" sz="3200"/>
            <a:t>Not Allowable</a:t>
          </a:r>
        </a:p>
      </dgm:t>
    </dgm:pt>
    <dgm:pt modelId="{E8095F69-B2D7-49CA-98E4-DB920643D222}" type="parTrans" cxnId="{E7EE1965-ACF6-48F7-8611-7E5D1F532ED8}">
      <dgm:prSet/>
      <dgm:spPr/>
      <dgm:t>
        <a:bodyPr/>
        <a:lstStyle/>
        <a:p>
          <a:endParaRPr lang="en-US"/>
        </a:p>
      </dgm:t>
    </dgm:pt>
    <dgm:pt modelId="{B300693C-850F-4601-861E-E8AC03FAB9F4}" type="sibTrans" cxnId="{E7EE1965-ACF6-48F7-8611-7E5D1F532ED8}">
      <dgm:prSet/>
      <dgm:spPr/>
      <dgm:t>
        <a:bodyPr/>
        <a:lstStyle/>
        <a:p>
          <a:endParaRPr lang="en-US"/>
        </a:p>
      </dgm:t>
    </dgm:pt>
    <dgm:pt modelId="{38BC9012-2B2F-4B76-90D8-82AD7E1382E8}">
      <dgm:prSet custT="1"/>
      <dgm:spPr/>
      <dgm:t>
        <a:bodyPr/>
        <a:lstStyle/>
        <a:p>
          <a:r>
            <a:rPr lang="en-US" sz="2400" dirty="0"/>
            <a:t>Consulting Fees</a:t>
          </a:r>
        </a:p>
      </dgm:t>
    </dgm:pt>
    <dgm:pt modelId="{B85D8ADC-2756-495F-868A-F06F87E6C544}" type="parTrans" cxnId="{ACC573BE-827E-4A84-823C-0F85F55308ED}">
      <dgm:prSet/>
      <dgm:spPr/>
      <dgm:t>
        <a:bodyPr/>
        <a:lstStyle/>
        <a:p>
          <a:endParaRPr lang="en-US"/>
        </a:p>
      </dgm:t>
    </dgm:pt>
    <dgm:pt modelId="{36CFAED3-E434-458F-809D-1814DAD4CC3F}" type="sibTrans" cxnId="{ACC573BE-827E-4A84-823C-0F85F55308ED}">
      <dgm:prSet/>
      <dgm:spPr/>
      <dgm:t>
        <a:bodyPr/>
        <a:lstStyle/>
        <a:p>
          <a:endParaRPr lang="en-US"/>
        </a:p>
      </dgm:t>
    </dgm:pt>
    <dgm:pt modelId="{B2A2CDF5-769D-43DA-9E2A-BA53B7AC5CA2}">
      <dgm:prSet custT="1"/>
      <dgm:spPr/>
      <dgm:t>
        <a:bodyPr/>
        <a:lstStyle/>
        <a:p>
          <a:r>
            <a:rPr lang="en-US" sz="2400"/>
            <a:t>Administrative Fees</a:t>
          </a:r>
        </a:p>
      </dgm:t>
    </dgm:pt>
    <dgm:pt modelId="{D3C45083-903A-44FD-A8F2-2AC2B6DD1B93}" type="parTrans" cxnId="{D864EB05-4F33-4164-A752-FB601C13C0AD}">
      <dgm:prSet/>
      <dgm:spPr/>
      <dgm:t>
        <a:bodyPr/>
        <a:lstStyle/>
        <a:p>
          <a:endParaRPr lang="en-US"/>
        </a:p>
      </dgm:t>
    </dgm:pt>
    <dgm:pt modelId="{24AFA3FE-5F6D-4745-92F7-88E69CB31FAA}" type="sibTrans" cxnId="{D864EB05-4F33-4164-A752-FB601C13C0AD}">
      <dgm:prSet/>
      <dgm:spPr/>
      <dgm:t>
        <a:bodyPr/>
        <a:lstStyle/>
        <a:p>
          <a:endParaRPr lang="en-US"/>
        </a:p>
      </dgm:t>
    </dgm:pt>
    <dgm:pt modelId="{8248457F-E521-41C3-9B3E-DF9969CE5B8E}">
      <dgm:prSet custT="1"/>
      <dgm:spPr/>
      <dgm:t>
        <a:bodyPr/>
        <a:lstStyle/>
        <a:p>
          <a:r>
            <a:rPr lang="en-US" sz="2400"/>
            <a:t>Projects currently pending obligation, obligated, or in appeals with FEMA</a:t>
          </a:r>
        </a:p>
      </dgm:t>
    </dgm:pt>
    <dgm:pt modelId="{3A87FC07-14A5-4C24-89C8-EEF533C30B55}" type="parTrans" cxnId="{CF4E3562-09D8-4B68-9038-8F5F15C629A6}">
      <dgm:prSet/>
      <dgm:spPr/>
      <dgm:t>
        <a:bodyPr/>
        <a:lstStyle/>
        <a:p>
          <a:endParaRPr lang="en-US"/>
        </a:p>
      </dgm:t>
    </dgm:pt>
    <dgm:pt modelId="{AE071FE0-226A-4D87-82A5-FB1987F9042B}" type="sibTrans" cxnId="{CF4E3562-09D8-4B68-9038-8F5F15C629A6}">
      <dgm:prSet/>
      <dgm:spPr/>
      <dgm:t>
        <a:bodyPr/>
        <a:lstStyle/>
        <a:p>
          <a:endParaRPr lang="en-US"/>
        </a:p>
      </dgm:t>
    </dgm:pt>
    <dgm:pt modelId="{F29F872D-0F18-45CA-9719-39A7BFE38E4A}">
      <dgm:prSet custT="1"/>
      <dgm:spPr/>
      <dgm:t>
        <a:bodyPr/>
        <a:lstStyle/>
        <a:p>
          <a:pPr algn="l"/>
          <a:r>
            <a:rPr lang="en-US" sz="2000" b="1" dirty="0"/>
            <a:t>NOTE</a:t>
          </a:r>
          <a:r>
            <a:rPr lang="en-US" sz="2000" dirty="0"/>
            <a:t>: Should sufficient funds subsequently become available to meet the need of the original budget amendment, the local government or entity agrees to reimburse the state in the amount of such funds subsequently received.</a:t>
          </a:r>
        </a:p>
      </dgm:t>
    </dgm:pt>
    <dgm:pt modelId="{0FAB778B-3FEA-46F4-9083-757CD1030C14}" type="parTrans" cxnId="{0AF11046-C871-4E98-8D15-3366C7F273D4}">
      <dgm:prSet/>
      <dgm:spPr/>
      <dgm:t>
        <a:bodyPr/>
        <a:lstStyle/>
        <a:p>
          <a:endParaRPr lang="en-US"/>
        </a:p>
      </dgm:t>
    </dgm:pt>
    <dgm:pt modelId="{52D0C6E6-BA26-4627-B3D6-D10B7B9FF5A9}" type="sibTrans" cxnId="{0AF11046-C871-4E98-8D15-3366C7F273D4}">
      <dgm:prSet/>
      <dgm:spPr/>
      <dgm:t>
        <a:bodyPr/>
        <a:lstStyle/>
        <a:p>
          <a:endParaRPr lang="en-US"/>
        </a:p>
      </dgm:t>
    </dgm:pt>
    <dgm:pt modelId="{D6FEEC77-CB24-4B89-BC51-BB78C8E3D3A4}" type="pres">
      <dgm:prSet presAssocID="{2148CAB7-0CD1-427E-9263-62A3CDDEE3B5}" presName="compositeShape" presStyleCnt="0">
        <dgm:presLayoutVars>
          <dgm:dir/>
          <dgm:resizeHandles/>
        </dgm:presLayoutVars>
      </dgm:prSet>
      <dgm:spPr/>
    </dgm:pt>
    <dgm:pt modelId="{7C48309A-DE5D-4C5F-B632-F97D56C11AE6}" type="pres">
      <dgm:prSet presAssocID="{2148CAB7-0CD1-427E-9263-62A3CDDEE3B5}" presName="pyramid" presStyleLbl="node1" presStyleIdx="0" presStyleCnt="1"/>
      <dgm:spPr/>
    </dgm:pt>
    <dgm:pt modelId="{4B885849-A064-4913-A976-9959B80934C9}" type="pres">
      <dgm:prSet presAssocID="{2148CAB7-0CD1-427E-9263-62A3CDDEE3B5}" presName="theList" presStyleCnt="0"/>
      <dgm:spPr/>
    </dgm:pt>
    <dgm:pt modelId="{AA9E9186-00BE-4D28-A6BB-2C8293604F71}" type="pres">
      <dgm:prSet presAssocID="{147E4640-EE2A-4D10-B799-CFA9E468A0CE}" presName="aNode" presStyleLbl="fgAcc1" presStyleIdx="0" presStyleCnt="2" custScaleX="333106" custScaleY="111572">
        <dgm:presLayoutVars>
          <dgm:bulletEnabled val="1"/>
        </dgm:presLayoutVars>
      </dgm:prSet>
      <dgm:spPr/>
    </dgm:pt>
    <dgm:pt modelId="{3B84B5BC-45D1-4628-95BA-C08BD51ABC21}" type="pres">
      <dgm:prSet presAssocID="{147E4640-EE2A-4D10-B799-CFA9E468A0CE}" presName="aSpace" presStyleCnt="0"/>
      <dgm:spPr/>
    </dgm:pt>
    <dgm:pt modelId="{10E0ECF9-C5D8-43E1-B59F-5D749407F14F}" type="pres">
      <dgm:prSet presAssocID="{F29F872D-0F18-45CA-9719-39A7BFE38E4A}" presName="aNode" presStyleLbl="fgAcc1" presStyleIdx="1" presStyleCnt="2" custScaleX="333106" custScaleY="55829">
        <dgm:presLayoutVars>
          <dgm:bulletEnabled val="1"/>
        </dgm:presLayoutVars>
      </dgm:prSet>
      <dgm:spPr/>
    </dgm:pt>
    <dgm:pt modelId="{21D9665B-C585-47AB-A3F8-3F49E86DBD15}" type="pres">
      <dgm:prSet presAssocID="{F29F872D-0F18-45CA-9719-39A7BFE38E4A}" presName="aSpace" presStyleCnt="0"/>
      <dgm:spPr/>
    </dgm:pt>
  </dgm:ptLst>
  <dgm:cxnLst>
    <dgm:cxn modelId="{D864EB05-4F33-4164-A752-FB601C13C0AD}" srcId="{147E4640-EE2A-4D10-B799-CFA9E468A0CE}" destId="{B2A2CDF5-769D-43DA-9E2A-BA53B7AC5CA2}" srcOrd="1" destOrd="0" parTransId="{D3C45083-903A-44FD-A8F2-2AC2B6DD1B93}" sibTransId="{24AFA3FE-5F6D-4745-92F7-88E69CB31FAA}"/>
    <dgm:cxn modelId="{BF1BF530-A372-4034-8788-816D86506B76}" type="presOf" srcId="{38BC9012-2B2F-4B76-90D8-82AD7E1382E8}" destId="{AA9E9186-00BE-4D28-A6BB-2C8293604F71}" srcOrd="0" destOrd="1" presId="urn:microsoft.com/office/officeart/2005/8/layout/pyramid2"/>
    <dgm:cxn modelId="{96D6ED3B-62E2-4973-ABBA-69691BDDF0F2}" type="presOf" srcId="{F29F872D-0F18-45CA-9719-39A7BFE38E4A}" destId="{10E0ECF9-C5D8-43E1-B59F-5D749407F14F}" srcOrd="0" destOrd="0" presId="urn:microsoft.com/office/officeart/2005/8/layout/pyramid2"/>
    <dgm:cxn modelId="{CF4E3562-09D8-4B68-9038-8F5F15C629A6}" srcId="{147E4640-EE2A-4D10-B799-CFA9E468A0CE}" destId="{8248457F-E521-41C3-9B3E-DF9969CE5B8E}" srcOrd="2" destOrd="0" parTransId="{3A87FC07-14A5-4C24-89C8-EEF533C30B55}" sibTransId="{AE071FE0-226A-4D87-82A5-FB1987F9042B}"/>
    <dgm:cxn modelId="{E7EE1965-ACF6-48F7-8611-7E5D1F532ED8}" srcId="{2148CAB7-0CD1-427E-9263-62A3CDDEE3B5}" destId="{147E4640-EE2A-4D10-B799-CFA9E468A0CE}" srcOrd="0" destOrd="0" parTransId="{E8095F69-B2D7-49CA-98E4-DB920643D222}" sibTransId="{B300693C-850F-4601-861E-E8AC03FAB9F4}"/>
    <dgm:cxn modelId="{0AF11046-C871-4E98-8D15-3366C7F273D4}" srcId="{2148CAB7-0CD1-427E-9263-62A3CDDEE3B5}" destId="{F29F872D-0F18-45CA-9719-39A7BFE38E4A}" srcOrd="1" destOrd="0" parTransId="{0FAB778B-3FEA-46F4-9083-757CD1030C14}" sibTransId="{52D0C6E6-BA26-4627-B3D6-D10B7B9FF5A9}"/>
    <dgm:cxn modelId="{D4617689-74D9-4A81-8EE8-5296DA7F355A}" type="presOf" srcId="{B2A2CDF5-769D-43DA-9E2A-BA53B7AC5CA2}" destId="{AA9E9186-00BE-4D28-A6BB-2C8293604F71}" srcOrd="0" destOrd="2" presId="urn:microsoft.com/office/officeart/2005/8/layout/pyramid2"/>
    <dgm:cxn modelId="{AC666699-994C-4E2A-8294-089B247FD6C4}" type="presOf" srcId="{2148CAB7-0CD1-427E-9263-62A3CDDEE3B5}" destId="{D6FEEC77-CB24-4B89-BC51-BB78C8E3D3A4}" srcOrd="0" destOrd="0" presId="urn:microsoft.com/office/officeart/2005/8/layout/pyramid2"/>
    <dgm:cxn modelId="{6D2682BC-5383-48D2-B083-B674F36BA3AA}" type="presOf" srcId="{147E4640-EE2A-4D10-B799-CFA9E468A0CE}" destId="{AA9E9186-00BE-4D28-A6BB-2C8293604F71}" srcOrd="0" destOrd="0" presId="urn:microsoft.com/office/officeart/2005/8/layout/pyramid2"/>
    <dgm:cxn modelId="{ACC573BE-827E-4A84-823C-0F85F55308ED}" srcId="{147E4640-EE2A-4D10-B799-CFA9E468A0CE}" destId="{38BC9012-2B2F-4B76-90D8-82AD7E1382E8}" srcOrd="0" destOrd="0" parTransId="{B85D8ADC-2756-495F-868A-F06F87E6C544}" sibTransId="{36CFAED3-E434-458F-809D-1814DAD4CC3F}"/>
    <dgm:cxn modelId="{F3AA3EFD-35C3-42A4-95B6-409288E52BA9}" type="presOf" srcId="{8248457F-E521-41C3-9B3E-DF9969CE5B8E}" destId="{AA9E9186-00BE-4D28-A6BB-2C8293604F71}" srcOrd="0" destOrd="3" presId="urn:microsoft.com/office/officeart/2005/8/layout/pyramid2"/>
    <dgm:cxn modelId="{12C01C5E-EE43-459A-9BE1-3E0EF681AF6B}" type="presParOf" srcId="{D6FEEC77-CB24-4B89-BC51-BB78C8E3D3A4}" destId="{7C48309A-DE5D-4C5F-B632-F97D56C11AE6}" srcOrd="0" destOrd="0" presId="urn:microsoft.com/office/officeart/2005/8/layout/pyramid2"/>
    <dgm:cxn modelId="{A5D39FAD-E876-45A6-8059-4AF05F7975DB}" type="presParOf" srcId="{D6FEEC77-CB24-4B89-BC51-BB78C8E3D3A4}" destId="{4B885849-A064-4913-A976-9959B80934C9}" srcOrd="1" destOrd="0" presId="urn:microsoft.com/office/officeart/2005/8/layout/pyramid2"/>
    <dgm:cxn modelId="{F2B8DDEB-3DCC-41C4-8712-0FF51DE48CF6}" type="presParOf" srcId="{4B885849-A064-4913-A976-9959B80934C9}" destId="{AA9E9186-00BE-4D28-A6BB-2C8293604F71}" srcOrd="0" destOrd="0" presId="urn:microsoft.com/office/officeart/2005/8/layout/pyramid2"/>
    <dgm:cxn modelId="{C710032A-489C-41E6-9DB9-020D1E3A9620}" type="presParOf" srcId="{4B885849-A064-4913-A976-9959B80934C9}" destId="{3B84B5BC-45D1-4628-95BA-C08BD51ABC21}" srcOrd="1" destOrd="0" presId="urn:microsoft.com/office/officeart/2005/8/layout/pyramid2"/>
    <dgm:cxn modelId="{9C59070E-A4E5-4627-8D29-73E07984B0CA}" type="presParOf" srcId="{4B885849-A064-4913-A976-9959B80934C9}" destId="{10E0ECF9-C5D8-43E1-B59F-5D749407F14F}" srcOrd="2" destOrd="0" presId="urn:microsoft.com/office/officeart/2005/8/layout/pyramid2"/>
    <dgm:cxn modelId="{983E7CBB-B771-43BB-AAFF-0565691ED694}" type="presParOf" srcId="{4B885849-A064-4913-A976-9959B80934C9}" destId="{21D9665B-C585-47AB-A3F8-3F49E86DBD15}"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F387597-B951-462D-8871-DE7752E2530A}" type="doc">
      <dgm:prSet loTypeId="urn:microsoft.com/office/officeart/2005/8/layout/process4" loCatId="process" qsTypeId="urn:microsoft.com/office/officeart/2005/8/quickstyle/simple1" qsCatId="simple" csTypeId="urn:microsoft.com/office/officeart/2005/8/colors/accent0_3" csCatId="mainScheme" phldr="1"/>
      <dgm:spPr/>
      <dgm:t>
        <a:bodyPr/>
        <a:lstStyle/>
        <a:p>
          <a:endParaRPr lang="en-US"/>
        </a:p>
      </dgm:t>
    </dgm:pt>
    <dgm:pt modelId="{1A5060AF-4EAC-4875-9573-F8E82F2EFE51}">
      <dgm:prSet/>
      <dgm:spPr/>
      <dgm:t>
        <a:bodyPr/>
        <a:lstStyle/>
        <a:p>
          <a:pPr algn="l"/>
          <a:r>
            <a:rPr lang="en-US" dirty="0"/>
            <a:t>Proposed projects must be at least $500,000.00 and not exceed $10 million.</a:t>
          </a:r>
        </a:p>
      </dgm:t>
    </dgm:pt>
    <dgm:pt modelId="{D0C2C4EC-8783-4FD6-B724-D4466A718573}" type="parTrans" cxnId="{7B787579-959A-4D00-9636-E755BE0D5EA0}">
      <dgm:prSet/>
      <dgm:spPr/>
      <dgm:t>
        <a:bodyPr/>
        <a:lstStyle/>
        <a:p>
          <a:endParaRPr lang="en-US"/>
        </a:p>
      </dgm:t>
    </dgm:pt>
    <dgm:pt modelId="{1877E584-6ED3-4FE2-A26D-ECCA942C5202}" type="sibTrans" cxnId="{7B787579-959A-4D00-9636-E755BE0D5EA0}">
      <dgm:prSet/>
      <dgm:spPr/>
      <dgm:t>
        <a:bodyPr/>
        <a:lstStyle/>
        <a:p>
          <a:endParaRPr lang="en-US"/>
        </a:p>
      </dgm:t>
    </dgm:pt>
    <dgm:pt modelId="{AB15E2C4-20FF-4A17-8F7E-C2F48B1173CD}">
      <dgm:prSet/>
      <dgm:spPr/>
      <dgm:t>
        <a:bodyPr/>
        <a:lstStyle/>
        <a:p>
          <a:pPr algn="l"/>
          <a:r>
            <a:rPr lang="en-US" dirty="0"/>
            <a:t>Proposals must be in line with the allowable activities of the program in order be considered for funding.</a:t>
          </a:r>
        </a:p>
      </dgm:t>
    </dgm:pt>
    <dgm:pt modelId="{58C50387-4157-4DB6-9CAF-43868F5FA492}" type="parTrans" cxnId="{B591604A-0D5C-404D-AB16-110E21D6C58A}">
      <dgm:prSet/>
      <dgm:spPr/>
      <dgm:t>
        <a:bodyPr/>
        <a:lstStyle/>
        <a:p>
          <a:endParaRPr lang="en-US"/>
        </a:p>
      </dgm:t>
    </dgm:pt>
    <dgm:pt modelId="{E90F4344-B172-4F55-B6B2-330AFA7DE2FB}" type="sibTrans" cxnId="{B591604A-0D5C-404D-AB16-110E21D6C58A}">
      <dgm:prSet/>
      <dgm:spPr/>
      <dgm:t>
        <a:bodyPr/>
        <a:lstStyle/>
        <a:p>
          <a:endParaRPr lang="en-US"/>
        </a:p>
      </dgm:t>
    </dgm:pt>
    <dgm:pt modelId="{205CC20C-90D7-45BF-990B-ECADE7810923}">
      <dgm:prSet/>
      <dgm:spPr/>
      <dgm:t>
        <a:bodyPr/>
        <a:lstStyle/>
        <a:p>
          <a:pPr algn="l"/>
          <a:r>
            <a:rPr lang="en-US" dirty="0"/>
            <a:t>If you have multiple projects that are logically related can be combined to reach minimum</a:t>
          </a:r>
        </a:p>
      </dgm:t>
    </dgm:pt>
    <dgm:pt modelId="{3E5E07A1-DB2C-4B0E-AD81-BB18CCAE8E43}" type="parTrans" cxnId="{B9F7FB61-CDBD-4CEA-BD1B-B037349EAD33}">
      <dgm:prSet/>
      <dgm:spPr/>
      <dgm:t>
        <a:bodyPr/>
        <a:lstStyle/>
        <a:p>
          <a:endParaRPr lang="en-US"/>
        </a:p>
      </dgm:t>
    </dgm:pt>
    <dgm:pt modelId="{FBFFB4AB-E263-4BFD-9523-0070D48E599D}" type="sibTrans" cxnId="{B9F7FB61-CDBD-4CEA-BD1B-B037349EAD33}">
      <dgm:prSet/>
      <dgm:spPr/>
      <dgm:t>
        <a:bodyPr/>
        <a:lstStyle/>
        <a:p>
          <a:endParaRPr lang="en-US"/>
        </a:p>
      </dgm:t>
    </dgm:pt>
    <dgm:pt modelId="{64B00DC0-BF2A-46E3-9E44-7EB91F47A73C}" type="pres">
      <dgm:prSet presAssocID="{8F387597-B951-462D-8871-DE7752E2530A}" presName="Name0" presStyleCnt="0">
        <dgm:presLayoutVars>
          <dgm:dir/>
          <dgm:animLvl val="lvl"/>
          <dgm:resizeHandles val="exact"/>
        </dgm:presLayoutVars>
      </dgm:prSet>
      <dgm:spPr/>
    </dgm:pt>
    <dgm:pt modelId="{AA02E2A7-2C7E-47AF-8738-C6ED4D3C3078}" type="pres">
      <dgm:prSet presAssocID="{AB15E2C4-20FF-4A17-8F7E-C2F48B1173CD}" presName="boxAndChildren" presStyleCnt="0"/>
      <dgm:spPr/>
    </dgm:pt>
    <dgm:pt modelId="{70EFFE50-E6CD-462E-9858-83C8203D61F1}" type="pres">
      <dgm:prSet presAssocID="{AB15E2C4-20FF-4A17-8F7E-C2F48B1173CD}" presName="parentTextBox" presStyleLbl="node1" presStyleIdx="0" presStyleCnt="2"/>
      <dgm:spPr/>
    </dgm:pt>
    <dgm:pt modelId="{E9E75FB3-AA20-4C33-BD61-DD574E51BF3A}" type="pres">
      <dgm:prSet presAssocID="{1877E584-6ED3-4FE2-A26D-ECCA942C5202}" presName="sp" presStyleCnt="0"/>
      <dgm:spPr/>
    </dgm:pt>
    <dgm:pt modelId="{DCAF779C-87EF-4C48-85BC-094B1A7E8261}" type="pres">
      <dgm:prSet presAssocID="{1A5060AF-4EAC-4875-9573-F8E82F2EFE51}" presName="arrowAndChildren" presStyleCnt="0"/>
      <dgm:spPr/>
    </dgm:pt>
    <dgm:pt modelId="{A8DA293F-BFD7-400B-B2E1-DA5ED6FE1FE6}" type="pres">
      <dgm:prSet presAssocID="{1A5060AF-4EAC-4875-9573-F8E82F2EFE51}" presName="parentTextArrow" presStyleLbl="node1" presStyleIdx="0" presStyleCnt="2"/>
      <dgm:spPr/>
    </dgm:pt>
    <dgm:pt modelId="{33A740C4-02BE-4F60-99E1-F4293C39BF27}" type="pres">
      <dgm:prSet presAssocID="{1A5060AF-4EAC-4875-9573-F8E82F2EFE51}" presName="arrow" presStyleLbl="node1" presStyleIdx="1" presStyleCnt="2"/>
      <dgm:spPr/>
    </dgm:pt>
    <dgm:pt modelId="{121C8671-2204-4523-AA61-AEB57F832F1E}" type="pres">
      <dgm:prSet presAssocID="{1A5060AF-4EAC-4875-9573-F8E82F2EFE51}" presName="descendantArrow" presStyleCnt="0"/>
      <dgm:spPr/>
    </dgm:pt>
    <dgm:pt modelId="{C84D6C8F-373D-4321-B4CA-31DF7F84A148}" type="pres">
      <dgm:prSet presAssocID="{205CC20C-90D7-45BF-990B-ECADE7810923}" presName="childTextArrow" presStyleLbl="fgAccFollowNode1" presStyleIdx="0" presStyleCnt="1">
        <dgm:presLayoutVars>
          <dgm:bulletEnabled val="1"/>
        </dgm:presLayoutVars>
      </dgm:prSet>
      <dgm:spPr/>
    </dgm:pt>
  </dgm:ptLst>
  <dgm:cxnLst>
    <dgm:cxn modelId="{BD413A2E-9BF1-4004-823D-5ED4701EDF94}" type="presOf" srcId="{AB15E2C4-20FF-4A17-8F7E-C2F48B1173CD}" destId="{70EFFE50-E6CD-462E-9858-83C8203D61F1}" srcOrd="0" destOrd="0" presId="urn:microsoft.com/office/officeart/2005/8/layout/process4"/>
    <dgm:cxn modelId="{B9F7FB61-CDBD-4CEA-BD1B-B037349EAD33}" srcId="{1A5060AF-4EAC-4875-9573-F8E82F2EFE51}" destId="{205CC20C-90D7-45BF-990B-ECADE7810923}" srcOrd="0" destOrd="0" parTransId="{3E5E07A1-DB2C-4B0E-AD81-BB18CCAE8E43}" sibTransId="{FBFFB4AB-E263-4BFD-9523-0070D48E599D}"/>
    <dgm:cxn modelId="{B591604A-0D5C-404D-AB16-110E21D6C58A}" srcId="{8F387597-B951-462D-8871-DE7752E2530A}" destId="{AB15E2C4-20FF-4A17-8F7E-C2F48B1173CD}" srcOrd="1" destOrd="0" parTransId="{58C50387-4157-4DB6-9CAF-43868F5FA492}" sibTransId="{E90F4344-B172-4F55-B6B2-330AFA7DE2FB}"/>
    <dgm:cxn modelId="{CDA13C75-9A0B-426B-8947-67DB8022F28E}" type="presOf" srcId="{8F387597-B951-462D-8871-DE7752E2530A}" destId="{64B00DC0-BF2A-46E3-9E44-7EB91F47A73C}" srcOrd="0" destOrd="0" presId="urn:microsoft.com/office/officeart/2005/8/layout/process4"/>
    <dgm:cxn modelId="{237DC958-20B7-4BD6-82EC-3222C5524306}" type="presOf" srcId="{205CC20C-90D7-45BF-990B-ECADE7810923}" destId="{C84D6C8F-373D-4321-B4CA-31DF7F84A148}" srcOrd="0" destOrd="0" presId="urn:microsoft.com/office/officeart/2005/8/layout/process4"/>
    <dgm:cxn modelId="{7B787579-959A-4D00-9636-E755BE0D5EA0}" srcId="{8F387597-B951-462D-8871-DE7752E2530A}" destId="{1A5060AF-4EAC-4875-9573-F8E82F2EFE51}" srcOrd="0" destOrd="0" parTransId="{D0C2C4EC-8783-4FD6-B724-D4466A718573}" sibTransId="{1877E584-6ED3-4FE2-A26D-ECCA942C5202}"/>
    <dgm:cxn modelId="{9DDABB98-759B-42A4-B590-70AA8CFCF491}" type="presOf" srcId="{1A5060AF-4EAC-4875-9573-F8E82F2EFE51}" destId="{33A740C4-02BE-4F60-99E1-F4293C39BF27}" srcOrd="1" destOrd="0" presId="urn:microsoft.com/office/officeart/2005/8/layout/process4"/>
    <dgm:cxn modelId="{9F2F02CE-B7D7-4395-A610-7F79FFD1A907}" type="presOf" srcId="{1A5060AF-4EAC-4875-9573-F8E82F2EFE51}" destId="{A8DA293F-BFD7-400B-B2E1-DA5ED6FE1FE6}" srcOrd="0" destOrd="0" presId="urn:microsoft.com/office/officeart/2005/8/layout/process4"/>
    <dgm:cxn modelId="{2C5FE9A9-4012-4CB1-837B-BE89D9B3CAA0}" type="presParOf" srcId="{64B00DC0-BF2A-46E3-9E44-7EB91F47A73C}" destId="{AA02E2A7-2C7E-47AF-8738-C6ED4D3C3078}" srcOrd="0" destOrd="0" presId="urn:microsoft.com/office/officeart/2005/8/layout/process4"/>
    <dgm:cxn modelId="{06F318B8-10C6-495B-A673-FDE258E4E530}" type="presParOf" srcId="{AA02E2A7-2C7E-47AF-8738-C6ED4D3C3078}" destId="{70EFFE50-E6CD-462E-9858-83C8203D61F1}" srcOrd="0" destOrd="0" presId="urn:microsoft.com/office/officeart/2005/8/layout/process4"/>
    <dgm:cxn modelId="{98F4F0C2-66CE-4FF1-8710-8EDE5D66661E}" type="presParOf" srcId="{64B00DC0-BF2A-46E3-9E44-7EB91F47A73C}" destId="{E9E75FB3-AA20-4C33-BD61-DD574E51BF3A}" srcOrd="1" destOrd="0" presId="urn:microsoft.com/office/officeart/2005/8/layout/process4"/>
    <dgm:cxn modelId="{0CA5E6D6-AC57-4670-A7AE-7AD8F3404E4F}" type="presParOf" srcId="{64B00DC0-BF2A-46E3-9E44-7EB91F47A73C}" destId="{DCAF779C-87EF-4C48-85BC-094B1A7E8261}" srcOrd="2" destOrd="0" presId="urn:microsoft.com/office/officeart/2005/8/layout/process4"/>
    <dgm:cxn modelId="{FE0D2705-CA1A-46E3-8802-149ECC25DD83}" type="presParOf" srcId="{DCAF779C-87EF-4C48-85BC-094B1A7E8261}" destId="{A8DA293F-BFD7-400B-B2E1-DA5ED6FE1FE6}" srcOrd="0" destOrd="0" presId="urn:microsoft.com/office/officeart/2005/8/layout/process4"/>
    <dgm:cxn modelId="{173D0367-8539-40F7-B10B-E0CB2E0F1D7A}" type="presParOf" srcId="{DCAF779C-87EF-4C48-85BC-094B1A7E8261}" destId="{33A740C4-02BE-4F60-99E1-F4293C39BF27}" srcOrd="1" destOrd="0" presId="urn:microsoft.com/office/officeart/2005/8/layout/process4"/>
    <dgm:cxn modelId="{101C6648-7608-4C55-90BC-4EE98B66D874}" type="presParOf" srcId="{DCAF779C-87EF-4C48-85BC-094B1A7E8261}" destId="{121C8671-2204-4523-AA61-AEB57F832F1E}" srcOrd="2" destOrd="0" presId="urn:microsoft.com/office/officeart/2005/8/layout/process4"/>
    <dgm:cxn modelId="{E7432F9A-6A62-4AAF-BA16-6F6F019567A7}" type="presParOf" srcId="{121C8671-2204-4523-AA61-AEB57F832F1E}" destId="{C84D6C8F-373D-4321-B4CA-31DF7F84A14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4058B0-5D99-4D24-AB48-870F6318DAA2}"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1B09FBF8-1EB9-4860-A541-C5126D3D0BCE}">
      <dgm:prSet custT="1"/>
      <dgm:spPr/>
      <dgm:t>
        <a:bodyPr/>
        <a:lstStyle/>
        <a:p>
          <a:r>
            <a:rPr lang="en-US" sz="2400" dirty="0"/>
            <a:t>Point of Contact for Project</a:t>
          </a:r>
        </a:p>
      </dgm:t>
    </dgm:pt>
    <dgm:pt modelId="{484D4BA6-2518-4EBC-B573-C1AE51B27B57}" type="parTrans" cxnId="{0EC8D316-0FEB-470C-9D10-56D034F9EC0E}">
      <dgm:prSet/>
      <dgm:spPr/>
      <dgm:t>
        <a:bodyPr/>
        <a:lstStyle/>
        <a:p>
          <a:endParaRPr lang="en-US" sz="2400"/>
        </a:p>
      </dgm:t>
    </dgm:pt>
    <dgm:pt modelId="{2BA17502-30D8-4FC2-9FE8-BCAD48882266}" type="sibTrans" cxnId="{0EC8D316-0FEB-470C-9D10-56D034F9EC0E}">
      <dgm:prSet/>
      <dgm:spPr/>
      <dgm:t>
        <a:bodyPr/>
        <a:lstStyle/>
        <a:p>
          <a:endParaRPr lang="en-US" sz="2400"/>
        </a:p>
      </dgm:t>
    </dgm:pt>
    <dgm:pt modelId="{AAB0BB5B-5494-4EF1-AA35-7F8105341D1A}">
      <dgm:prSet custT="1"/>
      <dgm:spPr/>
      <dgm:t>
        <a:bodyPr/>
        <a:lstStyle/>
        <a:p>
          <a:r>
            <a:rPr lang="en-US" sz="2400" dirty="0"/>
            <a:t>Detailed Scope of Work, including a timeline for project completion</a:t>
          </a:r>
        </a:p>
      </dgm:t>
    </dgm:pt>
    <dgm:pt modelId="{D1F40BE1-78A0-4CE4-84DD-9CB3A3740EAA}" type="parTrans" cxnId="{8A38A410-FE98-4A18-8768-7F19D5DD40BF}">
      <dgm:prSet/>
      <dgm:spPr/>
      <dgm:t>
        <a:bodyPr/>
        <a:lstStyle/>
        <a:p>
          <a:endParaRPr lang="en-US" sz="2400"/>
        </a:p>
      </dgm:t>
    </dgm:pt>
    <dgm:pt modelId="{DCC2A4CB-85CB-4BF5-9465-43B7EBF9B1B8}" type="sibTrans" cxnId="{8A38A410-FE98-4A18-8768-7F19D5DD40BF}">
      <dgm:prSet/>
      <dgm:spPr/>
      <dgm:t>
        <a:bodyPr/>
        <a:lstStyle/>
        <a:p>
          <a:endParaRPr lang="en-US" sz="2400"/>
        </a:p>
      </dgm:t>
    </dgm:pt>
    <dgm:pt modelId="{62A464AD-9583-45AA-A8D5-6B1EB27C4AB9}">
      <dgm:prSet custT="1"/>
      <dgm:spPr/>
      <dgm:t>
        <a:bodyPr/>
        <a:lstStyle/>
        <a:p>
          <a:r>
            <a:rPr lang="en-US" sz="2400" dirty="0"/>
            <a:t>Overall Cost for the Project</a:t>
          </a:r>
        </a:p>
      </dgm:t>
    </dgm:pt>
    <dgm:pt modelId="{CFAD5327-E782-423F-A489-8C8641F12668}" type="parTrans" cxnId="{F71AB874-533A-46C6-9F5D-F3407AB1D5EA}">
      <dgm:prSet/>
      <dgm:spPr/>
      <dgm:t>
        <a:bodyPr/>
        <a:lstStyle/>
        <a:p>
          <a:endParaRPr lang="en-US" sz="2400"/>
        </a:p>
      </dgm:t>
    </dgm:pt>
    <dgm:pt modelId="{25B433AF-E684-4E9B-89BB-856433EA0A14}" type="sibTrans" cxnId="{F71AB874-533A-46C6-9F5D-F3407AB1D5EA}">
      <dgm:prSet/>
      <dgm:spPr/>
      <dgm:t>
        <a:bodyPr/>
        <a:lstStyle/>
        <a:p>
          <a:endParaRPr lang="en-US" sz="2400"/>
        </a:p>
      </dgm:t>
    </dgm:pt>
    <dgm:pt modelId="{1ED375BE-3B0D-47A3-9578-F417B13892CE}">
      <dgm:prSet custT="1"/>
      <dgm:spPr/>
      <dgm:t>
        <a:bodyPr/>
        <a:lstStyle/>
        <a:p>
          <a:r>
            <a:rPr lang="en-US" sz="2400" dirty="0"/>
            <a:t>Line-by-Line Expense Listing</a:t>
          </a:r>
        </a:p>
      </dgm:t>
    </dgm:pt>
    <dgm:pt modelId="{C51A1ED8-57C1-48AA-B072-F2B64ABE9928}" type="parTrans" cxnId="{099907CA-615F-40DA-9C9B-CA52223C0459}">
      <dgm:prSet/>
      <dgm:spPr/>
      <dgm:t>
        <a:bodyPr/>
        <a:lstStyle/>
        <a:p>
          <a:endParaRPr lang="en-US" sz="2400"/>
        </a:p>
      </dgm:t>
    </dgm:pt>
    <dgm:pt modelId="{C98B7EE3-BAE9-45E7-B1C1-20A6389DB248}" type="sibTrans" cxnId="{099907CA-615F-40DA-9C9B-CA52223C0459}">
      <dgm:prSet/>
      <dgm:spPr/>
      <dgm:t>
        <a:bodyPr/>
        <a:lstStyle/>
        <a:p>
          <a:endParaRPr lang="en-US" sz="2400"/>
        </a:p>
      </dgm:t>
    </dgm:pt>
    <dgm:pt modelId="{1C525B62-13A3-4B88-B73E-F59D869DBB2B}">
      <dgm:prSet custT="1"/>
      <dgm:spPr/>
      <dgm:t>
        <a:bodyPr/>
        <a:lstStyle/>
        <a:p>
          <a:r>
            <a:rPr lang="en-US" sz="2400" dirty="0"/>
            <a:t>Narrative or Data on Impacts to the Community</a:t>
          </a:r>
        </a:p>
      </dgm:t>
    </dgm:pt>
    <dgm:pt modelId="{EDF7B6FD-99E1-49CE-B832-19D50996B07F}" type="parTrans" cxnId="{9ED20C61-C85A-4621-914A-41485304A257}">
      <dgm:prSet/>
      <dgm:spPr/>
      <dgm:t>
        <a:bodyPr/>
        <a:lstStyle/>
        <a:p>
          <a:endParaRPr lang="en-US" sz="2400"/>
        </a:p>
      </dgm:t>
    </dgm:pt>
    <dgm:pt modelId="{CD50352B-FEB0-42CD-95E1-2F5B07F40A8A}" type="sibTrans" cxnId="{9ED20C61-C85A-4621-914A-41485304A257}">
      <dgm:prSet/>
      <dgm:spPr/>
      <dgm:t>
        <a:bodyPr/>
        <a:lstStyle/>
        <a:p>
          <a:endParaRPr lang="en-US" sz="2400"/>
        </a:p>
      </dgm:t>
    </dgm:pt>
    <dgm:pt modelId="{AF58C02A-97B9-4344-8821-B76D8C659A63}">
      <dgm:prSet custT="1"/>
      <dgm:spPr/>
      <dgm:t>
        <a:bodyPr/>
        <a:lstStyle/>
        <a:p>
          <a:r>
            <a:rPr lang="en-US" sz="2400" dirty="0"/>
            <a:t>Existing Procurement Policy, </a:t>
          </a:r>
          <a:r>
            <a:rPr lang="en-US" sz="2400" i="1" dirty="0"/>
            <a:t>if applicable</a:t>
          </a:r>
        </a:p>
      </dgm:t>
    </dgm:pt>
    <dgm:pt modelId="{4FEA6D8B-3A41-4D41-9F42-F9574B7ACB36}" type="parTrans" cxnId="{0AF13A3B-8622-4C1E-9B5B-948EDEF5D165}">
      <dgm:prSet/>
      <dgm:spPr/>
      <dgm:t>
        <a:bodyPr/>
        <a:lstStyle/>
        <a:p>
          <a:endParaRPr lang="en-US" sz="2400"/>
        </a:p>
      </dgm:t>
    </dgm:pt>
    <dgm:pt modelId="{9F5F0F50-5C93-4218-96FA-848E96DE3CF6}" type="sibTrans" cxnId="{0AF13A3B-8622-4C1E-9B5B-948EDEF5D165}">
      <dgm:prSet/>
      <dgm:spPr/>
      <dgm:t>
        <a:bodyPr/>
        <a:lstStyle/>
        <a:p>
          <a:endParaRPr lang="en-US" sz="2400"/>
        </a:p>
      </dgm:t>
    </dgm:pt>
    <dgm:pt modelId="{3C39CC43-6247-4070-8FDF-836FD3144ECF}">
      <dgm:prSet custT="1"/>
      <dgm:spPr/>
      <dgm:t>
        <a:bodyPr/>
        <a:lstStyle/>
        <a:p>
          <a:r>
            <a:rPr lang="en-US" sz="2400" dirty="0"/>
            <a:t>Bids, Tabulations, Advertisements, etc. </a:t>
          </a:r>
        </a:p>
      </dgm:t>
    </dgm:pt>
    <dgm:pt modelId="{4DFD7FB5-4DEA-4BED-A3BC-3042DFB81A9C}" type="parTrans" cxnId="{7E39FD1F-293F-4C85-8D03-B2336BCC49B3}">
      <dgm:prSet/>
      <dgm:spPr/>
      <dgm:t>
        <a:bodyPr/>
        <a:lstStyle/>
        <a:p>
          <a:endParaRPr lang="en-US" sz="2400"/>
        </a:p>
      </dgm:t>
    </dgm:pt>
    <dgm:pt modelId="{7E217196-1B4E-4B03-8DF8-7DB10C50D88F}" type="sibTrans" cxnId="{7E39FD1F-293F-4C85-8D03-B2336BCC49B3}">
      <dgm:prSet/>
      <dgm:spPr/>
      <dgm:t>
        <a:bodyPr/>
        <a:lstStyle/>
        <a:p>
          <a:endParaRPr lang="en-US" sz="2400"/>
        </a:p>
      </dgm:t>
    </dgm:pt>
    <dgm:pt modelId="{F1FD84E2-379A-412E-AC9E-D150F9DD2B76}">
      <dgm:prSet custT="1"/>
      <dgm:spPr/>
      <dgm:t>
        <a:bodyPr/>
        <a:lstStyle/>
        <a:p>
          <a:r>
            <a:rPr lang="en-US" sz="2400" dirty="0"/>
            <a:t>Existing Insurance Policy, </a:t>
          </a:r>
          <a:r>
            <a:rPr lang="en-US" sz="2400" i="1" dirty="0"/>
            <a:t>if applicable</a:t>
          </a:r>
        </a:p>
      </dgm:t>
    </dgm:pt>
    <dgm:pt modelId="{1178E1E7-DFFD-48C2-8CA0-0DAB0A316560}" type="parTrans" cxnId="{38DD9EB1-77CD-4CD9-97EF-13A10F39D783}">
      <dgm:prSet/>
      <dgm:spPr/>
      <dgm:t>
        <a:bodyPr/>
        <a:lstStyle/>
        <a:p>
          <a:endParaRPr lang="en-US" sz="2400"/>
        </a:p>
      </dgm:t>
    </dgm:pt>
    <dgm:pt modelId="{3F6A4E72-2C66-4A57-B339-F10FCC0B885C}" type="sibTrans" cxnId="{38DD9EB1-77CD-4CD9-97EF-13A10F39D783}">
      <dgm:prSet/>
      <dgm:spPr/>
      <dgm:t>
        <a:bodyPr/>
        <a:lstStyle/>
        <a:p>
          <a:endParaRPr lang="en-US" sz="2400"/>
        </a:p>
      </dgm:t>
    </dgm:pt>
    <dgm:pt modelId="{B9F50418-3D94-4AA6-8C72-A9698C37CB80}">
      <dgm:prSet custT="1"/>
      <dgm:spPr/>
      <dgm:t>
        <a:bodyPr/>
        <a:lstStyle/>
        <a:p>
          <a:r>
            <a:rPr lang="en-US" sz="2400" dirty="0"/>
            <a:t>Proof that project is ineligible for FEMA Public Assistance (PA) Funding</a:t>
          </a:r>
        </a:p>
      </dgm:t>
    </dgm:pt>
    <dgm:pt modelId="{CB0A6A12-D35D-4F99-B499-C9BDCDF4330F}" type="parTrans" cxnId="{5901AA5E-DF5E-4193-9101-670B434AACEC}">
      <dgm:prSet/>
      <dgm:spPr/>
      <dgm:t>
        <a:bodyPr/>
        <a:lstStyle/>
        <a:p>
          <a:endParaRPr lang="en-US" sz="2400"/>
        </a:p>
      </dgm:t>
    </dgm:pt>
    <dgm:pt modelId="{4AF44DF9-EFD8-44F1-99A0-9BA516CB959D}" type="sibTrans" cxnId="{5901AA5E-DF5E-4193-9101-670B434AACEC}">
      <dgm:prSet/>
      <dgm:spPr/>
      <dgm:t>
        <a:bodyPr/>
        <a:lstStyle/>
        <a:p>
          <a:endParaRPr lang="en-US" sz="2400"/>
        </a:p>
      </dgm:t>
    </dgm:pt>
    <dgm:pt modelId="{D70A66DC-5123-4037-9097-4D28E249B0D7}">
      <dgm:prSet custT="1"/>
      <dgm:spPr/>
      <dgm:t>
        <a:bodyPr/>
        <a:lstStyle/>
        <a:p>
          <a:r>
            <a:rPr lang="en-US" sz="2400" dirty="0"/>
            <a:t>Certification letter stating project is not eligible for insurance proceeds</a:t>
          </a:r>
        </a:p>
      </dgm:t>
    </dgm:pt>
    <dgm:pt modelId="{C77F4C0E-805D-4A76-A4C9-71B6BC060DC3}" type="parTrans" cxnId="{1554805F-ED5B-427B-9FD5-BA1965E0CF94}">
      <dgm:prSet/>
      <dgm:spPr/>
      <dgm:t>
        <a:bodyPr/>
        <a:lstStyle/>
        <a:p>
          <a:endParaRPr lang="en-US" sz="2400"/>
        </a:p>
      </dgm:t>
    </dgm:pt>
    <dgm:pt modelId="{82E55D12-9FCE-40B8-8602-D6BC056A925D}" type="sibTrans" cxnId="{1554805F-ED5B-427B-9FD5-BA1965E0CF94}">
      <dgm:prSet/>
      <dgm:spPr/>
      <dgm:t>
        <a:bodyPr/>
        <a:lstStyle/>
        <a:p>
          <a:endParaRPr lang="en-US" sz="2400"/>
        </a:p>
      </dgm:t>
    </dgm:pt>
    <dgm:pt modelId="{97C9B4C7-9B36-4C64-A877-F6673939699C}" type="pres">
      <dgm:prSet presAssocID="{994058B0-5D99-4D24-AB48-870F6318DAA2}" presName="vert0" presStyleCnt="0">
        <dgm:presLayoutVars>
          <dgm:dir/>
          <dgm:animOne val="branch"/>
          <dgm:animLvl val="lvl"/>
        </dgm:presLayoutVars>
      </dgm:prSet>
      <dgm:spPr/>
    </dgm:pt>
    <dgm:pt modelId="{8BC01474-1F79-4EEA-8EF6-8AE34CF4CE9E}" type="pres">
      <dgm:prSet presAssocID="{1B09FBF8-1EB9-4860-A541-C5126D3D0BCE}" presName="thickLine" presStyleLbl="alignNode1" presStyleIdx="0" presStyleCnt="10"/>
      <dgm:spPr/>
    </dgm:pt>
    <dgm:pt modelId="{02B02011-382E-4FCD-ACB1-06FA2DD5305B}" type="pres">
      <dgm:prSet presAssocID="{1B09FBF8-1EB9-4860-A541-C5126D3D0BCE}" presName="horz1" presStyleCnt="0"/>
      <dgm:spPr/>
    </dgm:pt>
    <dgm:pt modelId="{29F3FA33-E49C-4C08-83D2-28DFA9D861BC}" type="pres">
      <dgm:prSet presAssocID="{1B09FBF8-1EB9-4860-A541-C5126D3D0BCE}" presName="tx1" presStyleLbl="revTx" presStyleIdx="0" presStyleCnt="10"/>
      <dgm:spPr/>
    </dgm:pt>
    <dgm:pt modelId="{6294AAB8-4BAB-4E72-8B88-4A5400214B34}" type="pres">
      <dgm:prSet presAssocID="{1B09FBF8-1EB9-4860-A541-C5126D3D0BCE}" presName="vert1" presStyleCnt="0"/>
      <dgm:spPr/>
    </dgm:pt>
    <dgm:pt modelId="{AB82AB5C-AEB4-4A5E-9ED1-1C0A4A1B07FC}" type="pres">
      <dgm:prSet presAssocID="{AAB0BB5B-5494-4EF1-AA35-7F8105341D1A}" presName="thickLine" presStyleLbl="alignNode1" presStyleIdx="1" presStyleCnt="10"/>
      <dgm:spPr/>
    </dgm:pt>
    <dgm:pt modelId="{2B0F9C99-C132-4DC0-8E7E-EF356C0A89AA}" type="pres">
      <dgm:prSet presAssocID="{AAB0BB5B-5494-4EF1-AA35-7F8105341D1A}" presName="horz1" presStyleCnt="0"/>
      <dgm:spPr/>
    </dgm:pt>
    <dgm:pt modelId="{7561CAAA-1BC9-45A7-9996-A2440550899D}" type="pres">
      <dgm:prSet presAssocID="{AAB0BB5B-5494-4EF1-AA35-7F8105341D1A}" presName="tx1" presStyleLbl="revTx" presStyleIdx="1" presStyleCnt="10"/>
      <dgm:spPr/>
    </dgm:pt>
    <dgm:pt modelId="{3A06E5ED-A0DE-4269-B9FC-C616B71C8426}" type="pres">
      <dgm:prSet presAssocID="{AAB0BB5B-5494-4EF1-AA35-7F8105341D1A}" presName="vert1" presStyleCnt="0"/>
      <dgm:spPr/>
    </dgm:pt>
    <dgm:pt modelId="{E8DE24E1-85A7-44D5-8813-AA82330BF585}" type="pres">
      <dgm:prSet presAssocID="{62A464AD-9583-45AA-A8D5-6B1EB27C4AB9}" presName="thickLine" presStyleLbl="alignNode1" presStyleIdx="2" presStyleCnt="10"/>
      <dgm:spPr/>
    </dgm:pt>
    <dgm:pt modelId="{26C48215-A3B4-45B6-9891-45EDBC3293EF}" type="pres">
      <dgm:prSet presAssocID="{62A464AD-9583-45AA-A8D5-6B1EB27C4AB9}" presName="horz1" presStyleCnt="0"/>
      <dgm:spPr/>
    </dgm:pt>
    <dgm:pt modelId="{42835A89-8782-4459-B41A-12DEF353A709}" type="pres">
      <dgm:prSet presAssocID="{62A464AD-9583-45AA-A8D5-6B1EB27C4AB9}" presName="tx1" presStyleLbl="revTx" presStyleIdx="2" presStyleCnt="10"/>
      <dgm:spPr/>
    </dgm:pt>
    <dgm:pt modelId="{052E1FCB-58DD-4FE4-A4A7-B3FCC08A14CD}" type="pres">
      <dgm:prSet presAssocID="{62A464AD-9583-45AA-A8D5-6B1EB27C4AB9}" presName="vert1" presStyleCnt="0"/>
      <dgm:spPr/>
    </dgm:pt>
    <dgm:pt modelId="{A97986F7-9934-4448-BC34-6747D72238D2}" type="pres">
      <dgm:prSet presAssocID="{1ED375BE-3B0D-47A3-9578-F417B13892CE}" presName="thickLine" presStyleLbl="alignNode1" presStyleIdx="3" presStyleCnt="10"/>
      <dgm:spPr/>
    </dgm:pt>
    <dgm:pt modelId="{55D49EA9-7D13-4757-ADE3-7B8C31037DC8}" type="pres">
      <dgm:prSet presAssocID="{1ED375BE-3B0D-47A3-9578-F417B13892CE}" presName="horz1" presStyleCnt="0"/>
      <dgm:spPr/>
    </dgm:pt>
    <dgm:pt modelId="{F05109B1-FAC7-441B-B781-1237E313054D}" type="pres">
      <dgm:prSet presAssocID="{1ED375BE-3B0D-47A3-9578-F417B13892CE}" presName="tx1" presStyleLbl="revTx" presStyleIdx="3" presStyleCnt="10"/>
      <dgm:spPr/>
    </dgm:pt>
    <dgm:pt modelId="{8BD89C49-8857-49C2-94B8-9176934DAEE6}" type="pres">
      <dgm:prSet presAssocID="{1ED375BE-3B0D-47A3-9578-F417B13892CE}" presName="vert1" presStyleCnt="0"/>
      <dgm:spPr/>
    </dgm:pt>
    <dgm:pt modelId="{3CD38457-F6DE-40CF-9028-F95945B7E696}" type="pres">
      <dgm:prSet presAssocID="{1C525B62-13A3-4B88-B73E-F59D869DBB2B}" presName="thickLine" presStyleLbl="alignNode1" presStyleIdx="4" presStyleCnt="10"/>
      <dgm:spPr/>
    </dgm:pt>
    <dgm:pt modelId="{810FBC57-76EC-4399-9281-06E96D8A813E}" type="pres">
      <dgm:prSet presAssocID="{1C525B62-13A3-4B88-B73E-F59D869DBB2B}" presName="horz1" presStyleCnt="0"/>
      <dgm:spPr/>
    </dgm:pt>
    <dgm:pt modelId="{6B4A29A9-8571-4600-A7EC-B7E679B8593F}" type="pres">
      <dgm:prSet presAssocID="{1C525B62-13A3-4B88-B73E-F59D869DBB2B}" presName="tx1" presStyleLbl="revTx" presStyleIdx="4" presStyleCnt="10"/>
      <dgm:spPr/>
    </dgm:pt>
    <dgm:pt modelId="{5D1A2228-D708-473D-B5F6-B26F9178D6EA}" type="pres">
      <dgm:prSet presAssocID="{1C525B62-13A3-4B88-B73E-F59D869DBB2B}" presName="vert1" presStyleCnt="0"/>
      <dgm:spPr/>
    </dgm:pt>
    <dgm:pt modelId="{F629E8FC-C504-44E4-9895-E81828F1BC8E}" type="pres">
      <dgm:prSet presAssocID="{AF58C02A-97B9-4344-8821-B76D8C659A63}" presName="thickLine" presStyleLbl="alignNode1" presStyleIdx="5" presStyleCnt="10"/>
      <dgm:spPr/>
    </dgm:pt>
    <dgm:pt modelId="{76AD531D-7D56-4BF0-9F01-A7E3CD3B8B3D}" type="pres">
      <dgm:prSet presAssocID="{AF58C02A-97B9-4344-8821-B76D8C659A63}" presName="horz1" presStyleCnt="0"/>
      <dgm:spPr/>
    </dgm:pt>
    <dgm:pt modelId="{8BFD5ABB-383C-47A2-B10C-9329CFCD9466}" type="pres">
      <dgm:prSet presAssocID="{AF58C02A-97B9-4344-8821-B76D8C659A63}" presName="tx1" presStyleLbl="revTx" presStyleIdx="5" presStyleCnt="10"/>
      <dgm:spPr/>
    </dgm:pt>
    <dgm:pt modelId="{BA1B5953-AE1C-4DCB-ACA2-487F8B7B2935}" type="pres">
      <dgm:prSet presAssocID="{AF58C02A-97B9-4344-8821-B76D8C659A63}" presName="vert1" presStyleCnt="0"/>
      <dgm:spPr/>
    </dgm:pt>
    <dgm:pt modelId="{80E9A1F5-FBC7-49BA-B35E-D9F3857175D9}" type="pres">
      <dgm:prSet presAssocID="{3C39CC43-6247-4070-8FDF-836FD3144ECF}" presName="thickLine" presStyleLbl="alignNode1" presStyleIdx="6" presStyleCnt="10"/>
      <dgm:spPr/>
    </dgm:pt>
    <dgm:pt modelId="{55ADC2DC-3DA9-4124-8075-CAC5F0A356EE}" type="pres">
      <dgm:prSet presAssocID="{3C39CC43-6247-4070-8FDF-836FD3144ECF}" presName="horz1" presStyleCnt="0"/>
      <dgm:spPr/>
    </dgm:pt>
    <dgm:pt modelId="{6E82A4CD-F5A7-4DBF-9897-6EEF07F361DA}" type="pres">
      <dgm:prSet presAssocID="{3C39CC43-6247-4070-8FDF-836FD3144ECF}" presName="tx1" presStyleLbl="revTx" presStyleIdx="6" presStyleCnt="10"/>
      <dgm:spPr/>
    </dgm:pt>
    <dgm:pt modelId="{468C363B-0DB1-4BB2-B2C7-C5F293C82099}" type="pres">
      <dgm:prSet presAssocID="{3C39CC43-6247-4070-8FDF-836FD3144ECF}" presName="vert1" presStyleCnt="0"/>
      <dgm:spPr/>
    </dgm:pt>
    <dgm:pt modelId="{C72D84EE-037B-45A0-840E-8BE0514E43C9}" type="pres">
      <dgm:prSet presAssocID="{F1FD84E2-379A-412E-AC9E-D150F9DD2B76}" presName="thickLine" presStyleLbl="alignNode1" presStyleIdx="7" presStyleCnt="10"/>
      <dgm:spPr/>
    </dgm:pt>
    <dgm:pt modelId="{B1BB889A-AC20-40D1-BCCF-E5AD88211318}" type="pres">
      <dgm:prSet presAssocID="{F1FD84E2-379A-412E-AC9E-D150F9DD2B76}" presName="horz1" presStyleCnt="0"/>
      <dgm:spPr/>
    </dgm:pt>
    <dgm:pt modelId="{1357940E-CF91-4469-8D51-DC7379306A93}" type="pres">
      <dgm:prSet presAssocID="{F1FD84E2-379A-412E-AC9E-D150F9DD2B76}" presName="tx1" presStyleLbl="revTx" presStyleIdx="7" presStyleCnt="10"/>
      <dgm:spPr/>
    </dgm:pt>
    <dgm:pt modelId="{3F4C50BD-3575-49A4-8605-AB2C91381F87}" type="pres">
      <dgm:prSet presAssocID="{F1FD84E2-379A-412E-AC9E-D150F9DD2B76}" presName="vert1" presStyleCnt="0"/>
      <dgm:spPr/>
    </dgm:pt>
    <dgm:pt modelId="{4C9508D6-74E4-4742-BD1B-0B4EA5C2EA1C}" type="pres">
      <dgm:prSet presAssocID="{B9F50418-3D94-4AA6-8C72-A9698C37CB80}" presName="thickLine" presStyleLbl="alignNode1" presStyleIdx="8" presStyleCnt="10"/>
      <dgm:spPr/>
    </dgm:pt>
    <dgm:pt modelId="{38095F13-97D9-4059-96F6-81202FD1139D}" type="pres">
      <dgm:prSet presAssocID="{B9F50418-3D94-4AA6-8C72-A9698C37CB80}" presName="horz1" presStyleCnt="0"/>
      <dgm:spPr/>
    </dgm:pt>
    <dgm:pt modelId="{7D67D2E1-C7B2-4735-9609-B04B879AAA63}" type="pres">
      <dgm:prSet presAssocID="{B9F50418-3D94-4AA6-8C72-A9698C37CB80}" presName="tx1" presStyleLbl="revTx" presStyleIdx="8" presStyleCnt="10"/>
      <dgm:spPr/>
    </dgm:pt>
    <dgm:pt modelId="{87CE2DC0-FDF9-4509-BFC1-3641D52887B9}" type="pres">
      <dgm:prSet presAssocID="{B9F50418-3D94-4AA6-8C72-A9698C37CB80}" presName="vert1" presStyleCnt="0"/>
      <dgm:spPr/>
    </dgm:pt>
    <dgm:pt modelId="{BD940796-C74A-4C5C-B1FA-5D4BCAA42CF4}" type="pres">
      <dgm:prSet presAssocID="{D70A66DC-5123-4037-9097-4D28E249B0D7}" presName="thickLine" presStyleLbl="alignNode1" presStyleIdx="9" presStyleCnt="10"/>
      <dgm:spPr/>
    </dgm:pt>
    <dgm:pt modelId="{CDB0EF91-028A-44C3-98CE-0CAFDCB1EF23}" type="pres">
      <dgm:prSet presAssocID="{D70A66DC-5123-4037-9097-4D28E249B0D7}" presName="horz1" presStyleCnt="0"/>
      <dgm:spPr/>
    </dgm:pt>
    <dgm:pt modelId="{3CA6441A-1791-4A52-BA76-1A90066DA0AB}" type="pres">
      <dgm:prSet presAssocID="{D70A66DC-5123-4037-9097-4D28E249B0D7}" presName="tx1" presStyleLbl="revTx" presStyleIdx="9" presStyleCnt="10"/>
      <dgm:spPr/>
    </dgm:pt>
    <dgm:pt modelId="{06DC18F1-D3B1-40F9-B248-6BC03344430F}" type="pres">
      <dgm:prSet presAssocID="{D70A66DC-5123-4037-9097-4D28E249B0D7}" presName="vert1" presStyleCnt="0"/>
      <dgm:spPr/>
    </dgm:pt>
  </dgm:ptLst>
  <dgm:cxnLst>
    <dgm:cxn modelId="{8A38A410-FE98-4A18-8768-7F19D5DD40BF}" srcId="{994058B0-5D99-4D24-AB48-870F6318DAA2}" destId="{AAB0BB5B-5494-4EF1-AA35-7F8105341D1A}" srcOrd="1" destOrd="0" parTransId="{D1F40BE1-78A0-4CE4-84DD-9CB3A3740EAA}" sibTransId="{DCC2A4CB-85CB-4BF5-9465-43B7EBF9B1B8}"/>
    <dgm:cxn modelId="{4D343F11-E92F-42B3-9777-9E0BC6B45096}" type="presOf" srcId="{1C525B62-13A3-4B88-B73E-F59D869DBB2B}" destId="{6B4A29A9-8571-4600-A7EC-B7E679B8593F}" srcOrd="0" destOrd="0" presId="urn:microsoft.com/office/officeart/2008/layout/LinedList"/>
    <dgm:cxn modelId="{9F2A7711-6858-4E36-B312-E17837FDA909}" type="presOf" srcId="{D70A66DC-5123-4037-9097-4D28E249B0D7}" destId="{3CA6441A-1791-4A52-BA76-1A90066DA0AB}" srcOrd="0" destOrd="0" presId="urn:microsoft.com/office/officeart/2008/layout/LinedList"/>
    <dgm:cxn modelId="{0EC8D316-0FEB-470C-9D10-56D034F9EC0E}" srcId="{994058B0-5D99-4D24-AB48-870F6318DAA2}" destId="{1B09FBF8-1EB9-4860-A541-C5126D3D0BCE}" srcOrd="0" destOrd="0" parTransId="{484D4BA6-2518-4EBC-B573-C1AE51B27B57}" sibTransId="{2BA17502-30D8-4FC2-9FE8-BCAD48882266}"/>
    <dgm:cxn modelId="{7E39FD1F-293F-4C85-8D03-B2336BCC49B3}" srcId="{994058B0-5D99-4D24-AB48-870F6318DAA2}" destId="{3C39CC43-6247-4070-8FDF-836FD3144ECF}" srcOrd="6" destOrd="0" parTransId="{4DFD7FB5-4DEA-4BED-A3BC-3042DFB81A9C}" sibTransId="{7E217196-1B4E-4B03-8DF8-7DB10C50D88F}"/>
    <dgm:cxn modelId="{11AC3D36-2974-4C99-9625-C4E26C044444}" type="presOf" srcId="{F1FD84E2-379A-412E-AC9E-D150F9DD2B76}" destId="{1357940E-CF91-4469-8D51-DC7379306A93}" srcOrd="0" destOrd="0" presId="urn:microsoft.com/office/officeart/2008/layout/LinedList"/>
    <dgm:cxn modelId="{0AF13A3B-8622-4C1E-9B5B-948EDEF5D165}" srcId="{994058B0-5D99-4D24-AB48-870F6318DAA2}" destId="{AF58C02A-97B9-4344-8821-B76D8C659A63}" srcOrd="5" destOrd="0" parTransId="{4FEA6D8B-3A41-4D41-9F42-F9574B7ACB36}" sibTransId="{9F5F0F50-5C93-4218-96FA-848E96DE3CF6}"/>
    <dgm:cxn modelId="{001A8D5B-5C46-4F9F-9CE9-1D8B747143A6}" type="presOf" srcId="{994058B0-5D99-4D24-AB48-870F6318DAA2}" destId="{97C9B4C7-9B36-4C64-A877-F6673939699C}" srcOrd="0" destOrd="0" presId="urn:microsoft.com/office/officeart/2008/layout/LinedList"/>
    <dgm:cxn modelId="{5901AA5E-DF5E-4193-9101-670B434AACEC}" srcId="{994058B0-5D99-4D24-AB48-870F6318DAA2}" destId="{B9F50418-3D94-4AA6-8C72-A9698C37CB80}" srcOrd="8" destOrd="0" parTransId="{CB0A6A12-D35D-4F99-B499-C9BDCDF4330F}" sibTransId="{4AF44DF9-EFD8-44F1-99A0-9BA516CB959D}"/>
    <dgm:cxn modelId="{1554805F-ED5B-427B-9FD5-BA1965E0CF94}" srcId="{994058B0-5D99-4D24-AB48-870F6318DAA2}" destId="{D70A66DC-5123-4037-9097-4D28E249B0D7}" srcOrd="9" destOrd="0" parTransId="{C77F4C0E-805D-4A76-A4C9-71B6BC060DC3}" sibTransId="{82E55D12-9FCE-40B8-8602-D6BC056A925D}"/>
    <dgm:cxn modelId="{9ED20C61-C85A-4621-914A-41485304A257}" srcId="{994058B0-5D99-4D24-AB48-870F6318DAA2}" destId="{1C525B62-13A3-4B88-B73E-F59D869DBB2B}" srcOrd="4" destOrd="0" parTransId="{EDF7B6FD-99E1-49CE-B832-19D50996B07F}" sibTransId="{CD50352B-FEB0-42CD-95E1-2F5B07F40A8A}"/>
    <dgm:cxn modelId="{921A354C-1D9A-4C17-A3A3-4A7BA746B828}" type="presOf" srcId="{1ED375BE-3B0D-47A3-9578-F417B13892CE}" destId="{F05109B1-FAC7-441B-B781-1237E313054D}" srcOrd="0" destOrd="0" presId="urn:microsoft.com/office/officeart/2008/layout/LinedList"/>
    <dgm:cxn modelId="{F71AB874-533A-46C6-9F5D-F3407AB1D5EA}" srcId="{994058B0-5D99-4D24-AB48-870F6318DAA2}" destId="{62A464AD-9583-45AA-A8D5-6B1EB27C4AB9}" srcOrd="2" destOrd="0" parTransId="{CFAD5327-E782-423F-A489-8C8641F12668}" sibTransId="{25B433AF-E684-4E9B-89BB-856433EA0A14}"/>
    <dgm:cxn modelId="{D9D7DF8F-02C1-43A2-851E-A370385C2C63}" type="presOf" srcId="{3C39CC43-6247-4070-8FDF-836FD3144ECF}" destId="{6E82A4CD-F5A7-4DBF-9897-6EEF07F361DA}" srcOrd="0" destOrd="0" presId="urn:microsoft.com/office/officeart/2008/layout/LinedList"/>
    <dgm:cxn modelId="{19CB9F97-442D-4C40-863F-019231C9991C}" type="presOf" srcId="{AF58C02A-97B9-4344-8821-B76D8C659A63}" destId="{8BFD5ABB-383C-47A2-B10C-9329CFCD9466}" srcOrd="0" destOrd="0" presId="urn:microsoft.com/office/officeart/2008/layout/LinedList"/>
    <dgm:cxn modelId="{4A1CBFA2-6F67-478B-B2D5-00F2CD9C3A00}" type="presOf" srcId="{B9F50418-3D94-4AA6-8C72-A9698C37CB80}" destId="{7D67D2E1-C7B2-4735-9609-B04B879AAA63}" srcOrd="0" destOrd="0" presId="urn:microsoft.com/office/officeart/2008/layout/LinedList"/>
    <dgm:cxn modelId="{38DD9EB1-77CD-4CD9-97EF-13A10F39D783}" srcId="{994058B0-5D99-4D24-AB48-870F6318DAA2}" destId="{F1FD84E2-379A-412E-AC9E-D150F9DD2B76}" srcOrd="7" destOrd="0" parTransId="{1178E1E7-DFFD-48C2-8CA0-0DAB0A316560}" sibTransId="{3F6A4E72-2C66-4A57-B339-F10FCC0B885C}"/>
    <dgm:cxn modelId="{1A6832BA-33C2-4926-A68C-D09EF9735C12}" type="presOf" srcId="{1B09FBF8-1EB9-4860-A541-C5126D3D0BCE}" destId="{29F3FA33-E49C-4C08-83D2-28DFA9D861BC}" srcOrd="0" destOrd="0" presId="urn:microsoft.com/office/officeart/2008/layout/LinedList"/>
    <dgm:cxn modelId="{E9369AC8-29A3-4FBE-BF0D-24E3259CE656}" type="presOf" srcId="{62A464AD-9583-45AA-A8D5-6B1EB27C4AB9}" destId="{42835A89-8782-4459-B41A-12DEF353A709}" srcOrd="0" destOrd="0" presId="urn:microsoft.com/office/officeart/2008/layout/LinedList"/>
    <dgm:cxn modelId="{099907CA-615F-40DA-9C9B-CA52223C0459}" srcId="{994058B0-5D99-4D24-AB48-870F6318DAA2}" destId="{1ED375BE-3B0D-47A3-9578-F417B13892CE}" srcOrd="3" destOrd="0" parTransId="{C51A1ED8-57C1-48AA-B072-F2B64ABE9928}" sibTransId="{C98B7EE3-BAE9-45E7-B1C1-20A6389DB248}"/>
    <dgm:cxn modelId="{2769B7F9-4E19-4A61-A337-5F034A1C8017}" type="presOf" srcId="{AAB0BB5B-5494-4EF1-AA35-7F8105341D1A}" destId="{7561CAAA-1BC9-45A7-9996-A2440550899D}" srcOrd="0" destOrd="0" presId="urn:microsoft.com/office/officeart/2008/layout/LinedList"/>
    <dgm:cxn modelId="{CBE1A50C-CB61-4558-9B6B-746E8130AA9C}" type="presParOf" srcId="{97C9B4C7-9B36-4C64-A877-F6673939699C}" destId="{8BC01474-1F79-4EEA-8EF6-8AE34CF4CE9E}" srcOrd="0" destOrd="0" presId="urn:microsoft.com/office/officeart/2008/layout/LinedList"/>
    <dgm:cxn modelId="{A27DA3A2-D31F-4540-844A-78D045152634}" type="presParOf" srcId="{97C9B4C7-9B36-4C64-A877-F6673939699C}" destId="{02B02011-382E-4FCD-ACB1-06FA2DD5305B}" srcOrd="1" destOrd="0" presId="urn:microsoft.com/office/officeart/2008/layout/LinedList"/>
    <dgm:cxn modelId="{3628A0E8-007D-4740-8E42-2706AD851EB8}" type="presParOf" srcId="{02B02011-382E-4FCD-ACB1-06FA2DD5305B}" destId="{29F3FA33-E49C-4C08-83D2-28DFA9D861BC}" srcOrd="0" destOrd="0" presId="urn:microsoft.com/office/officeart/2008/layout/LinedList"/>
    <dgm:cxn modelId="{B1FB7473-E8EB-4E0D-9AB5-6AAE006CDAE7}" type="presParOf" srcId="{02B02011-382E-4FCD-ACB1-06FA2DD5305B}" destId="{6294AAB8-4BAB-4E72-8B88-4A5400214B34}" srcOrd="1" destOrd="0" presId="urn:microsoft.com/office/officeart/2008/layout/LinedList"/>
    <dgm:cxn modelId="{867F778C-72DD-4A00-84ED-39AC822F60DF}" type="presParOf" srcId="{97C9B4C7-9B36-4C64-A877-F6673939699C}" destId="{AB82AB5C-AEB4-4A5E-9ED1-1C0A4A1B07FC}" srcOrd="2" destOrd="0" presId="urn:microsoft.com/office/officeart/2008/layout/LinedList"/>
    <dgm:cxn modelId="{5312C169-3CD5-4B4D-9C18-31B2B7EBE6C6}" type="presParOf" srcId="{97C9B4C7-9B36-4C64-A877-F6673939699C}" destId="{2B0F9C99-C132-4DC0-8E7E-EF356C0A89AA}" srcOrd="3" destOrd="0" presId="urn:microsoft.com/office/officeart/2008/layout/LinedList"/>
    <dgm:cxn modelId="{A8F3F4DC-F209-4CA9-97B9-E9D80839E070}" type="presParOf" srcId="{2B0F9C99-C132-4DC0-8E7E-EF356C0A89AA}" destId="{7561CAAA-1BC9-45A7-9996-A2440550899D}" srcOrd="0" destOrd="0" presId="urn:microsoft.com/office/officeart/2008/layout/LinedList"/>
    <dgm:cxn modelId="{5A7C3232-A1D7-4A29-906E-46FE8D7390BB}" type="presParOf" srcId="{2B0F9C99-C132-4DC0-8E7E-EF356C0A89AA}" destId="{3A06E5ED-A0DE-4269-B9FC-C616B71C8426}" srcOrd="1" destOrd="0" presId="urn:microsoft.com/office/officeart/2008/layout/LinedList"/>
    <dgm:cxn modelId="{F25B10F8-A70E-4CBA-86AD-B77D30C3D394}" type="presParOf" srcId="{97C9B4C7-9B36-4C64-A877-F6673939699C}" destId="{E8DE24E1-85A7-44D5-8813-AA82330BF585}" srcOrd="4" destOrd="0" presId="urn:microsoft.com/office/officeart/2008/layout/LinedList"/>
    <dgm:cxn modelId="{F85E8787-E03B-4DC6-A9F8-F78D42C3BC93}" type="presParOf" srcId="{97C9B4C7-9B36-4C64-A877-F6673939699C}" destId="{26C48215-A3B4-45B6-9891-45EDBC3293EF}" srcOrd="5" destOrd="0" presId="urn:microsoft.com/office/officeart/2008/layout/LinedList"/>
    <dgm:cxn modelId="{3F29F95D-0275-4477-9E8F-ECF0577AC8EE}" type="presParOf" srcId="{26C48215-A3B4-45B6-9891-45EDBC3293EF}" destId="{42835A89-8782-4459-B41A-12DEF353A709}" srcOrd="0" destOrd="0" presId="urn:microsoft.com/office/officeart/2008/layout/LinedList"/>
    <dgm:cxn modelId="{9BCE07A3-1DA2-4A16-83D0-1976847DD583}" type="presParOf" srcId="{26C48215-A3B4-45B6-9891-45EDBC3293EF}" destId="{052E1FCB-58DD-4FE4-A4A7-B3FCC08A14CD}" srcOrd="1" destOrd="0" presId="urn:microsoft.com/office/officeart/2008/layout/LinedList"/>
    <dgm:cxn modelId="{7FD8CF67-7F3B-4F4C-B298-E389FE5509BD}" type="presParOf" srcId="{97C9B4C7-9B36-4C64-A877-F6673939699C}" destId="{A97986F7-9934-4448-BC34-6747D72238D2}" srcOrd="6" destOrd="0" presId="urn:microsoft.com/office/officeart/2008/layout/LinedList"/>
    <dgm:cxn modelId="{47E36B62-73CD-4903-A875-487ABC2C2263}" type="presParOf" srcId="{97C9B4C7-9B36-4C64-A877-F6673939699C}" destId="{55D49EA9-7D13-4757-ADE3-7B8C31037DC8}" srcOrd="7" destOrd="0" presId="urn:microsoft.com/office/officeart/2008/layout/LinedList"/>
    <dgm:cxn modelId="{C2719DFE-DFA1-4D19-A526-A93FE6241469}" type="presParOf" srcId="{55D49EA9-7D13-4757-ADE3-7B8C31037DC8}" destId="{F05109B1-FAC7-441B-B781-1237E313054D}" srcOrd="0" destOrd="0" presId="urn:microsoft.com/office/officeart/2008/layout/LinedList"/>
    <dgm:cxn modelId="{7CC6B7EE-B2BB-4BFA-8824-05EB655A6251}" type="presParOf" srcId="{55D49EA9-7D13-4757-ADE3-7B8C31037DC8}" destId="{8BD89C49-8857-49C2-94B8-9176934DAEE6}" srcOrd="1" destOrd="0" presId="urn:microsoft.com/office/officeart/2008/layout/LinedList"/>
    <dgm:cxn modelId="{CA19DA92-1D39-48E8-A0BC-3C37905F4733}" type="presParOf" srcId="{97C9B4C7-9B36-4C64-A877-F6673939699C}" destId="{3CD38457-F6DE-40CF-9028-F95945B7E696}" srcOrd="8" destOrd="0" presId="urn:microsoft.com/office/officeart/2008/layout/LinedList"/>
    <dgm:cxn modelId="{827454F6-97A8-4BD1-AD92-FCF81A3EF877}" type="presParOf" srcId="{97C9B4C7-9B36-4C64-A877-F6673939699C}" destId="{810FBC57-76EC-4399-9281-06E96D8A813E}" srcOrd="9" destOrd="0" presId="urn:microsoft.com/office/officeart/2008/layout/LinedList"/>
    <dgm:cxn modelId="{057A5FC0-B084-4974-A7F4-C6D72F3545C3}" type="presParOf" srcId="{810FBC57-76EC-4399-9281-06E96D8A813E}" destId="{6B4A29A9-8571-4600-A7EC-B7E679B8593F}" srcOrd="0" destOrd="0" presId="urn:microsoft.com/office/officeart/2008/layout/LinedList"/>
    <dgm:cxn modelId="{78E2695E-7A91-4FBB-9670-E9DC13090FCA}" type="presParOf" srcId="{810FBC57-76EC-4399-9281-06E96D8A813E}" destId="{5D1A2228-D708-473D-B5F6-B26F9178D6EA}" srcOrd="1" destOrd="0" presId="urn:microsoft.com/office/officeart/2008/layout/LinedList"/>
    <dgm:cxn modelId="{5E5C6829-DC02-462B-A592-46EF8979A6E7}" type="presParOf" srcId="{97C9B4C7-9B36-4C64-A877-F6673939699C}" destId="{F629E8FC-C504-44E4-9895-E81828F1BC8E}" srcOrd="10" destOrd="0" presId="urn:microsoft.com/office/officeart/2008/layout/LinedList"/>
    <dgm:cxn modelId="{A505BF15-715A-4598-8668-B7127EFA7B4E}" type="presParOf" srcId="{97C9B4C7-9B36-4C64-A877-F6673939699C}" destId="{76AD531D-7D56-4BF0-9F01-A7E3CD3B8B3D}" srcOrd="11" destOrd="0" presId="urn:microsoft.com/office/officeart/2008/layout/LinedList"/>
    <dgm:cxn modelId="{05BA8594-4E43-465A-A129-0663DB515218}" type="presParOf" srcId="{76AD531D-7D56-4BF0-9F01-A7E3CD3B8B3D}" destId="{8BFD5ABB-383C-47A2-B10C-9329CFCD9466}" srcOrd="0" destOrd="0" presId="urn:microsoft.com/office/officeart/2008/layout/LinedList"/>
    <dgm:cxn modelId="{C6EDA7B2-CDFC-4A75-945D-6487A6F75DBE}" type="presParOf" srcId="{76AD531D-7D56-4BF0-9F01-A7E3CD3B8B3D}" destId="{BA1B5953-AE1C-4DCB-ACA2-487F8B7B2935}" srcOrd="1" destOrd="0" presId="urn:microsoft.com/office/officeart/2008/layout/LinedList"/>
    <dgm:cxn modelId="{5F9E4957-469A-490C-A283-371C5DB5ABD6}" type="presParOf" srcId="{97C9B4C7-9B36-4C64-A877-F6673939699C}" destId="{80E9A1F5-FBC7-49BA-B35E-D9F3857175D9}" srcOrd="12" destOrd="0" presId="urn:microsoft.com/office/officeart/2008/layout/LinedList"/>
    <dgm:cxn modelId="{F56D5D67-8800-4993-BA5A-7AA2A8333D62}" type="presParOf" srcId="{97C9B4C7-9B36-4C64-A877-F6673939699C}" destId="{55ADC2DC-3DA9-4124-8075-CAC5F0A356EE}" srcOrd="13" destOrd="0" presId="urn:microsoft.com/office/officeart/2008/layout/LinedList"/>
    <dgm:cxn modelId="{CAB13EF7-B741-4D10-8E26-1D99053F7FD1}" type="presParOf" srcId="{55ADC2DC-3DA9-4124-8075-CAC5F0A356EE}" destId="{6E82A4CD-F5A7-4DBF-9897-6EEF07F361DA}" srcOrd="0" destOrd="0" presId="urn:microsoft.com/office/officeart/2008/layout/LinedList"/>
    <dgm:cxn modelId="{1A9311BA-7C6A-4787-8B3A-65016917C743}" type="presParOf" srcId="{55ADC2DC-3DA9-4124-8075-CAC5F0A356EE}" destId="{468C363B-0DB1-4BB2-B2C7-C5F293C82099}" srcOrd="1" destOrd="0" presId="urn:microsoft.com/office/officeart/2008/layout/LinedList"/>
    <dgm:cxn modelId="{09A2B533-0A97-4C80-B55E-F25409325C0F}" type="presParOf" srcId="{97C9B4C7-9B36-4C64-A877-F6673939699C}" destId="{C72D84EE-037B-45A0-840E-8BE0514E43C9}" srcOrd="14" destOrd="0" presId="urn:microsoft.com/office/officeart/2008/layout/LinedList"/>
    <dgm:cxn modelId="{C83C80A4-8968-4669-82A6-FAE081B2538F}" type="presParOf" srcId="{97C9B4C7-9B36-4C64-A877-F6673939699C}" destId="{B1BB889A-AC20-40D1-BCCF-E5AD88211318}" srcOrd="15" destOrd="0" presId="urn:microsoft.com/office/officeart/2008/layout/LinedList"/>
    <dgm:cxn modelId="{BC40190A-96E3-473B-A88E-6B76994276CF}" type="presParOf" srcId="{B1BB889A-AC20-40D1-BCCF-E5AD88211318}" destId="{1357940E-CF91-4469-8D51-DC7379306A93}" srcOrd="0" destOrd="0" presId="urn:microsoft.com/office/officeart/2008/layout/LinedList"/>
    <dgm:cxn modelId="{18343947-5E4A-41E9-B62C-6834B62031C5}" type="presParOf" srcId="{B1BB889A-AC20-40D1-BCCF-E5AD88211318}" destId="{3F4C50BD-3575-49A4-8605-AB2C91381F87}" srcOrd="1" destOrd="0" presId="urn:microsoft.com/office/officeart/2008/layout/LinedList"/>
    <dgm:cxn modelId="{35888491-73AE-4094-B6E7-C035C18B839D}" type="presParOf" srcId="{97C9B4C7-9B36-4C64-A877-F6673939699C}" destId="{4C9508D6-74E4-4742-BD1B-0B4EA5C2EA1C}" srcOrd="16" destOrd="0" presId="urn:microsoft.com/office/officeart/2008/layout/LinedList"/>
    <dgm:cxn modelId="{C927821A-2B22-4FD1-82F8-DCAC41B4DAA4}" type="presParOf" srcId="{97C9B4C7-9B36-4C64-A877-F6673939699C}" destId="{38095F13-97D9-4059-96F6-81202FD1139D}" srcOrd="17" destOrd="0" presId="urn:microsoft.com/office/officeart/2008/layout/LinedList"/>
    <dgm:cxn modelId="{0327C289-90FF-46C2-9331-5E0272EFA1EB}" type="presParOf" srcId="{38095F13-97D9-4059-96F6-81202FD1139D}" destId="{7D67D2E1-C7B2-4735-9609-B04B879AAA63}" srcOrd="0" destOrd="0" presId="urn:microsoft.com/office/officeart/2008/layout/LinedList"/>
    <dgm:cxn modelId="{A7781D92-5A32-4A3E-90E2-EA6CD3567318}" type="presParOf" srcId="{38095F13-97D9-4059-96F6-81202FD1139D}" destId="{87CE2DC0-FDF9-4509-BFC1-3641D52887B9}" srcOrd="1" destOrd="0" presId="urn:microsoft.com/office/officeart/2008/layout/LinedList"/>
    <dgm:cxn modelId="{A5EFFFD3-D60C-4DAA-A256-68A3223B922B}" type="presParOf" srcId="{97C9B4C7-9B36-4C64-A877-F6673939699C}" destId="{BD940796-C74A-4C5C-B1FA-5D4BCAA42CF4}" srcOrd="18" destOrd="0" presId="urn:microsoft.com/office/officeart/2008/layout/LinedList"/>
    <dgm:cxn modelId="{9AE7B9EE-C5C9-4F74-ACFE-0ED8E814CA63}" type="presParOf" srcId="{97C9B4C7-9B36-4C64-A877-F6673939699C}" destId="{CDB0EF91-028A-44C3-98CE-0CAFDCB1EF23}" srcOrd="19" destOrd="0" presId="urn:microsoft.com/office/officeart/2008/layout/LinedList"/>
    <dgm:cxn modelId="{96806C2C-EE63-44FE-8241-2A703C73C483}" type="presParOf" srcId="{CDB0EF91-028A-44C3-98CE-0CAFDCB1EF23}" destId="{3CA6441A-1791-4A52-BA76-1A90066DA0AB}" srcOrd="0" destOrd="0" presId="urn:microsoft.com/office/officeart/2008/layout/LinedList"/>
    <dgm:cxn modelId="{360B3012-D686-4905-8331-9A02727110CF}" type="presParOf" srcId="{CDB0EF91-028A-44C3-98CE-0CAFDCB1EF23}" destId="{06DC18F1-D3B1-40F9-B248-6BC03344430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02EA1-A2E8-4074-86C0-5D08C4DC853A}">
      <dsp:nvSpPr>
        <dsp:cNvPr id="0" name=""/>
        <dsp:cNvSpPr/>
      </dsp:nvSpPr>
      <dsp:spPr>
        <a:xfrm>
          <a:off x="0" y="0"/>
          <a:ext cx="4202981" cy="4202981"/>
        </a:xfrm>
        <a:prstGeom prst="pie">
          <a:avLst>
            <a:gd name="adj1" fmla="val 5400000"/>
            <a:gd name="adj2" fmla="val 162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A8F68A-A82C-4F59-A585-32EC54DFC617}">
      <dsp:nvSpPr>
        <dsp:cNvPr id="0" name=""/>
        <dsp:cNvSpPr/>
      </dsp:nvSpPr>
      <dsp:spPr>
        <a:xfrm>
          <a:off x="2101490" y="0"/>
          <a:ext cx="8460755" cy="4202981"/>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The FDEM, Bureau of Recovery, will </a:t>
          </a:r>
          <a:r>
            <a:rPr lang="en-US" sz="3300" b="1" kern="1200" dirty="0"/>
            <a:t>implement</a:t>
          </a:r>
          <a:r>
            <a:rPr lang="en-US" sz="3300" kern="1200" dirty="0"/>
            <a:t> and </a:t>
          </a:r>
          <a:r>
            <a:rPr lang="en-US" sz="3300" b="1" kern="1200" dirty="0"/>
            <a:t>release</a:t>
          </a:r>
          <a:r>
            <a:rPr lang="en-US" sz="3300" kern="1200" dirty="0"/>
            <a:t> funds for hurricane </a:t>
          </a:r>
          <a:r>
            <a:rPr lang="en-US" sz="3300" i="1" kern="1200" dirty="0"/>
            <a:t>repair</a:t>
          </a:r>
          <a:r>
            <a:rPr lang="en-US" sz="3300" kern="1200" dirty="0"/>
            <a:t> and </a:t>
          </a:r>
          <a:r>
            <a:rPr lang="en-US" sz="3300" i="1" kern="1200" dirty="0"/>
            <a:t>recovery</a:t>
          </a:r>
          <a:r>
            <a:rPr lang="en-US" sz="3300" kern="1200" dirty="0"/>
            <a:t> related to Hurricane Michael</a:t>
          </a:r>
        </a:p>
      </dsp:txBody>
      <dsp:txXfrm>
        <a:off x="2101490" y="0"/>
        <a:ext cx="8460755" cy="1996415"/>
      </dsp:txXfrm>
    </dsp:sp>
    <dsp:sp modelId="{8E247905-FC8A-45F9-A2CC-852F4520F955}">
      <dsp:nvSpPr>
        <dsp:cNvPr id="0" name=""/>
        <dsp:cNvSpPr/>
      </dsp:nvSpPr>
      <dsp:spPr>
        <a:xfrm>
          <a:off x="1103282" y="1996415"/>
          <a:ext cx="1996415" cy="1996415"/>
        </a:xfrm>
        <a:prstGeom prst="pie">
          <a:avLst>
            <a:gd name="adj1" fmla="val 5400000"/>
            <a:gd name="adj2" fmla="val 162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1D64AA-B19F-4E9F-BCA9-68C0B6CD863F}">
      <dsp:nvSpPr>
        <dsp:cNvPr id="0" name=""/>
        <dsp:cNvSpPr/>
      </dsp:nvSpPr>
      <dsp:spPr>
        <a:xfrm>
          <a:off x="2101490" y="1996415"/>
          <a:ext cx="8460755" cy="1996415"/>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Projects should have insufficient federal funds, private funds, or insurance proceeds available to repair and recover to their pre-disaster state.</a:t>
          </a:r>
        </a:p>
      </dsp:txBody>
      <dsp:txXfrm>
        <a:off x="2101490" y="1996415"/>
        <a:ext cx="8460755" cy="199641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A7120-F466-4418-B1E7-3716D5A7C1C8}">
      <dsp:nvSpPr>
        <dsp:cNvPr id="0" name=""/>
        <dsp:cNvSpPr/>
      </dsp:nvSpPr>
      <dsp:spPr>
        <a:xfrm>
          <a:off x="0" y="1457001"/>
          <a:ext cx="11611155" cy="1942668"/>
        </a:xfrm>
        <a:prstGeom prst="notched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DE71B6-BA33-4F36-9CA0-B106D53C732B}">
      <dsp:nvSpPr>
        <dsp:cNvPr id="0" name=""/>
        <dsp:cNvSpPr/>
      </dsp:nvSpPr>
      <dsp:spPr>
        <a:xfrm>
          <a:off x="3727" y="0"/>
          <a:ext cx="2969688" cy="1942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US" sz="2000" kern="1200" dirty="0"/>
            <a:t>Eligible applicants must submit a proposal, outlining an eligible activity</a:t>
          </a:r>
        </a:p>
      </dsp:txBody>
      <dsp:txXfrm>
        <a:off x="3727" y="0"/>
        <a:ext cx="2969688" cy="1942668"/>
      </dsp:txXfrm>
    </dsp:sp>
    <dsp:sp modelId="{9B3657C7-01F9-4742-837A-92BF42285E6C}">
      <dsp:nvSpPr>
        <dsp:cNvPr id="0" name=""/>
        <dsp:cNvSpPr/>
      </dsp:nvSpPr>
      <dsp:spPr>
        <a:xfrm>
          <a:off x="1245738" y="2185502"/>
          <a:ext cx="485667" cy="485667"/>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77532F-E5BF-4AFB-B1E7-5684FE982874}">
      <dsp:nvSpPr>
        <dsp:cNvPr id="0" name=""/>
        <dsp:cNvSpPr/>
      </dsp:nvSpPr>
      <dsp:spPr>
        <a:xfrm>
          <a:off x="3121900" y="2914003"/>
          <a:ext cx="2969688" cy="1942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kern="1200" dirty="0"/>
            <a:t>The proposal must detail the project for which the applicant intends to use the grants funds</a:t>
          </a:r>
        </a:p>
      </dsp:txBody>
      <dsp:txXfrm>
        <a:off x="3121900" y="2914003"/>
        <a:ext cx="2969688" cy="1942668"/>
      </dsp:txXfrm>
    </dsp:sp>
    <dsp:sp modelId="{77067210-A53D-465E-B139-C00534F69336}">
      <dsp:nvSpPr>
        <dsp:cNvPr id="0" name=""/>
        <dsp:cNvSpPr/>
      </dsp:nvSpPr>
      <dsp:spPr>
        <a:xfrm>
          <a:off x="4363911" y="2185502"/>
          <a:ext cx="485667" cy="485667"/>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99787F-E42B-43EC-AECD-AC205C1BA83B}">
      <dsp:nvSpPr>
        <dsp:cNvPr id="0" name=""/>
        <dsp:cNvSpPr/>
      </dsp:nvSpPr>
      <dsp:spPr>
        <a:xfrm>
          <a:off x="6240074" y="0"/>
          <a:ext cx="4206237" cy="1942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US" sz="2000" kern="1200" dirty="0"/>
            <a:t>Proposals </a:t>
          </a:r>
          <a:r>
            <a:rPr lang="en-US" sz="2000" b="1" kern="1200" dirty="0">
              <a:solidFill>
                <a:srgbClr val="FF0000"/>
              </a:solidFill>
            </a:rPr>
            <a:t>must</a:t>
          </a:r>
          <a:r>
            <a:rPr lang="en-US" sz="2000" kern="1200" dirty="0"/>
            <a:t> be emailed to the Division at: </a:t>
          </a:r>
          <a:r>
            <a:rPr lang="en-US" sz="2000" kern="1200" dirty="0">
              <a:hlinkClick xmlns:r="http://schemas.openxmlformats.org/officeDocument/2006/relationships" r:id="rId1"/>
            </a:rPr>
            <a:t>FDEM.StateGrant@em.myflorida.com</a:t>
          </a:r>
          <a:r>
            <a:rPr lang="en-US" sz="2000" kern="1200" dirty="0"/>
            <a:t> no later than end of day on October 1, 2019 (11:59 pm EST).</a:t>
          </a:r>
        </a:p>
      </dsp:txBody>
      <dsp:txXfrm>
        <a:off x="6240074" y="0"/>
        <a:ext cx="4206237" cy="1942668"/>
      </dsp:txXfrm>
    </dsp:sp>
    <dsp:sp modelId="{C799DD30-BABD-47CF-B71F-C33E96C67C23}">
      <dsp:nvSpPr>
        <dsp:cNvPr id="0" name=""/>
        <dsp:cNvSpPr/>
      </dsp:nvSpPr>
      <dsp:spPr>
        <a:xfrm>
          <a:off x="8100359" y="2185502"/>
          <a:ext cx="485667" cy="485667"/>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21386-60FC-4CF6-9E14-80EF93E34340}">
      <dsp:nvSpPr>
        <dsp:cNvPr id="0" name=""/>
        <dsp:cNvSpPr/>
      </dsp:nvSpPr>
      <dsp:spPr>
        <a:xfrm>
          <a:off x="0" y="19845"/>
          <a:ext cx="11611155" cy="6715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Include all proposal components</a:t>
          </a:r>
        </a:p>
      </dsp:txBody>
      <dsp:txXfrm>
        <a:off x="32784" y="52629"/>
        <a:ext cx="11545587" cy="606012"/>
      </dsp:txXfrm>
    </dsp:sp>
    <dsp:sp modelId="{1CB9068F-93D4-4C62-9FB0-8AD5B9BC63F3}">
      <dsp:nvSpPr>
        <dsp:cNvPr id="0" name=""/>
        <dsp:cNvSpPr/>
      </dsp:nvSpPr>
      <dsp:spPr>
        <a:xfrm>
          <a:off x="0" y="772065"/>
          <a:ext cx="11611155" cy="6715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Ensure proposal activity is an allowable activity</a:t>
          </a:r>
        </a:p>
      </dsp:txBody>
      <dsp:txXfrm>
        <a:off x="32784" y="804849"/>
        <a:ext cx="11545587" cy="606012"/>
      </dsp:txXfrm>
    </dsp:sp>
    <dsp:sp modelId="{7FC99535-3385-4684-AE1D-58EE73A14C80}">
      <dsp:nvSpPr>
        <dsp:cNvPr id="0" name=""/>
        <dsp:cNvSpPr/>
      </dsp:nvSpPr>
      <dsp:spPr>
        <a:xfrm>
          <a:off x="0" y="1524286"/>
          <a:ext cx="11611155" cy="6715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Check proposal for completeness, accuracy, quality, and readability</a:t>
          </a:r>
        </a:p>
      </dsp:txBody>
      <dsp:txXfrm>
        <a:off x="32784" y="1557070"/>
        <a:ext cx="11545587" cy="606012"/>
      </dsp:txXfrm>
    </dsp:sp>
    <dsp:sp modelId="{80F5060C-3CB4-4E9C-A5B9-4460EDE6E39B}">
      <dsp:nvSpPr>
        <dsp:cNvPr id="0" name=""/>
        <dsp:cNvSpPr/>
      </dsp:nvSpPr>
      <dsp:spPr>
        <a:xfrm>
          <a:off x="0" y="2276506"/>
          <a:ext cx="11611155" cy="6715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Verify formatting when converting to PDF</a:t>
          </a:r>
        </a:p>
      </dsp:txBody>
      <dsp:txXfrm>
        <a:off x="32784" y="2309290"/>
        <a:ext cx="11545587" cy="606012"/>
      </dsp:txXfrm>
    </dsp:sp>
    <dsp:sp modelId="{4A3DEA88-AEF0-49BC-94D8-5FB3F75A60B8}">
      <dsp:nvSpPr>
        <dsp:cNvPr id="0" name=""/>
        <dsp:cNvSpPr/>
      </dsp:nvSpPr>
      <dsp:spPr>
        <a:xfrm>
          <a:off x="0" y="2948086"/>
          <a:ext cx="11611155"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654"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Be certain any tables, charts, or images are properly converted</a:t>
          </a:r>
        </a:p>
      </dsp:txBody>
      <dsp:txXfrm>
        <a:off x="0" y="2948086"/>
        <a:ext cx="11611155" cy="463680"/>
      </dsp:txXfrm>
    </dsp:sp>
    <dsp:sp modelId="{63937141-85BE-4CC9-9231-DB153BC57D50}">
      <dsp:nvSpPr>
        <dsp:cNvPr id="0" name=""/>
        <dsp:cNvSpPr/>
      </dsp:nvSpPr>
      <dsp:spPr>
        <a:xfrm>
          <a:off x="0" y="3411766"/>
          <a:ext cx="11611155" cy="6715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Ensure proposal is submitted before the deadline</a:t>
          </a:r>
        </a:p>
      </dsp:txBody>
      <dsp:txXfrm>
        <a:off x="32784" y="3444550"/>
        <a:ext cx="11545587" cy="606012"/>
      </dsp:txXfrm>
    </dsp:sp>
    <dsp:sp modelId="{2E296C43-7709-4AA9-9B81-9584365355C1}">
      <dsp:nvSpPr>
        <dsp:cNvPr id="0" name=""/>
        <dsp:cNvSpPr/>
      </dsp:nvSpPr>
      <dsp:spPr>
        <a:xfrm>
          <a:off x="0" y="4083346"/>
          <a:ext cx="11611155" cy="75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654"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FDEM is not responsible for any proposal submitted after the deadline</a:t>
          </a:r>
        </a:p>
        <a:p>
          <a:pPr marL="228600" lvl="1" indent="-228600" algn="l" defTabSz="977900">
            <a:lnSpc>
              <a:spcPct val="90000"/>
            </a:lnSpc>
            <a:spcBef>
              <a:spcPct val="0"/>
            </a:spcBef>
            <a:spcAft>
              <a:spcPct val="20000"/>
            </a:spcAft>
            <a:buChar char="•"/>
          </a:pPr>
          <a:r>
            <a:rPr lang="en-US" sz="2200" kern="1200" dirty="0"/>
            <a:t>Proposals received after the deadline will not be considered for review or funding</a:t>
          </a:r>
        </a:p>
      </dsp:txBody>
      <dsp:txXfrm>
        <a:off x="0" y="4083346"/>
        <a:ext cx="11611155" cy="75348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6C005C-AF0C-4DB6-81AB-9EEAADED1BD4}">
      <dsp:nvSpPr>
        <dsp:cNvPr id="0" name=""/>
        <dsp:cNvSpPr/>
      </dsp:nvSpPr>
      <dsp:spPr>
        <a:xfrm>
          <a:off x="9230" y="712735"/>
          <a:ext cx="3362019" cy="3431201"/>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en-US" sz="3100" kern="1200" dirty="0"/>
            <a:t>Administrative review to verify:</a:t>
          </a:r>
        </a:p>
      </dsp:txBody>
      <dsp:txXfrm>
        <a:off x="501586" y="1215223"/>
        <a:ext cx="2377307" cy="2426225"/>
      </dsp:txXfrm>
    </dsp:sp>
    <dsp:sp modelId="{FD466163-9920-4F0A-BAE5-C5BB2DBDD0E7}">
      <dsp:nvSpPr>
        <dsp:cNvPr id="0" name=""/>
        <dsp:cNvSpPr/>
      </dsp:nvSpPr>
      <dsp:spPr>
        <a:xfrm rot="19043118">
          <a:off x="3326150" y="1964830"/>
          <a:ext cx="1097795" cy="0"/>
        </a:xfrm>
        <a:custGeom>
          <a:avLst/>
          <a:gdLst/>
          <a:ahLst/>
          <a:cxnLst/>
          <a:rect l="0" t="0" r="0" b="0"/>
          <a:pathLst>
            <a:path>
              <a:moveTo>
                <a:pt x="0" y="0"/>
              </a:moveTo>
              <a:lnTo>
                <a:pt x="1097795"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F2AF8A-49A6-48E8-89EB-EBAF7DD93E82}">
      <dsp:nvSpPr>
        <dsp:cNvPr id="0" name=""/>
        <dsp:cNvSpPr/>
      </dsp:nvSpPr>
      <dsp:spPr>
        <a:xfrm rot="13356882">
          <a:off x="7187209" y="1964830"/>
          <a:ext cx="1097795" cy="0"/>
        </a:xfrm>
        <a:custGeom>
          <a:avLst/>
          <a:gdLst/>
          <a:ahLst/>
          <a:cxnLst/>
          <a:rect l="0" t="0" r="0" b="0"/>
          <a:pathLst>
            <a:path>
              <a:moveTo>
                <a:pt x="0" y="0"/>
              </a:moveTo>
              <a:lnTo>
                <a:pt x="1097795"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82C37A-BF82-42EF-9522-DE0955D9655E}">
      <dsp:nvSpPr>
        <dsp:cNvPr id="0" name=""/>
        <dsp:cNvSpPr/>
      </dsp:nvSpPr>
      <dsp:spPr>
        <a:xfrm>
          <a:off x="4278994" y="1593191"/>
          <a:ext cx="335848" cy="0"/>
        </a:xfrm>
        <a:prstGeom prst="line">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E9C054-3564-49A1-B13A-9E6944BAB0A8}">
      <dsp:nvSpPr>
        <dsp:cNvPr id="0" name=""/>
        <dsp:cNvSpPr/>
      </dsp:nvSpPr>
      <dsp:spPr>
        <a:xfrm>
          <a:off x="4614842" y="758047"/>
          <a:ext cx="2381469" cy="167028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Applicant Eligibility</a:t>
          </a:r>
        </a:p>
      </dsp:txBody>
      <dsp:txXfrm>
        <a:off x="4614842" y="758047"/>
        <a:ext cx="2381469" cy="1670288"/>
      </dsp:txXfrm>
    </dsp:sp>
    <dsp:sp modelId="{C0BF8841-D637-4597-97FF-6742A9C921B8}">
      <dsp:nvSpPr>
        <dsp:cNvPr id="0" name=""/>
        <dsp:cNvSpPr/>
      </dsp:nvSpPr>
      <dsp:spPr>
        <a:xfrm>
          <a:off x="6996312" y="1593191"/>
          <a:ext cx="335848" cy="0"/>
        </a:xfrm>
        <a:prstGeom prst="line">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3398CB-74F8-4FB1-BD4A-A6E8A8D6D774}">
      <dsp:nvSpPr>
        <dsp:cNvPr id="0" name=""/>
        <dsp:cNvSpPr/>
      </dsp:nvSpPr>
      <dsp:spPr>
        <a:xfrm rot="2556882">
          <a:off x="3326150" y="2891841"/>
          <a:ext cx="1097795" cy="0"/>
        </a:xfrm>
        <a:custGeom>
          <a:avLst/>
          <a:gdLst/>
          <a:ahLst/>
          <a:cxnLst/>
          <a:rect l="0" t="0" r="0" b="0"/>
          <a:pathLst>
            <a:path>
              <a:moveTo>
                <a:pt x="0" y="0"/>
              </a:moveTo>
              <a:lnTo>
                <a:pt x="1097795"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265895-2605-4CA6-B8A8-764C9E7A412B}">
      <dsp:nvSpPr>
        <dsp:cNvPr id="0" name=""/>
        <dsp:cNvSpPr/>
      </dsp:nvSpPr>
      <dsp:spPr>
        <a:xfrm rot="8243118">
          <a:off x="7187209" y="2891841"/>
          <a:ext cx="1097795" cy="0"/>
        </a:xfrm>
        <a:custGeom>
          <a:avLst/>
          <a:gdLst/>
          <a:ahLst/>
          <a:cxnLst/>
          <a:rect l="0" t="0" r="0" b="0"/>
          <a:pathLst>
            <a:path>
              <a:moveTo>
                <a:pt x="0" y="0"/>
              </a:moveTo>
              <a:lnTo>
                <a:pt x="1097795"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BD27A4-50C7-4886-A76F-F1251C0FA9BB}">
      <dsp:nvSpPr>
        <dsp:cNvPr id="0" name=""/>
        <dsp:cNvSpPr/>
      </dsp:nvSpPr>
      <dsp:spPr>
        <a:xfrm>
          <a:off x="4278994" y="3263480"/>
          <a:ext cx="335848" cy="0"/>
        </a:xfrm>
        <a:prstGeom prst="line">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E3C86A-4919-4ABD-B62E-F5E818F51FCC}">
      <dsp:nvSpPr>
        <dsp:cNvPr id="0" name=""/>
        <dsp:cNvSpPr/>
      </dsp:nvSpPr>
      <dsp:spPr>
        <a:xfrm>
          <a:off x="4614842" y="2428336"/>
          <a:ext cx="2381469" cy="167028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Eligible Activities</a:t>
          </a:r>
        </a:p>
      </dsp:txBody>
      <dsp:txXfrm>
        <a:off x="4614842" y="2428336"/>
        <a:ext cx="2381469" cy="1670288"/>
      </dsp:txXfrm>
    </dsp:sp>
    <dsp:sp modelId="{A003D172-8AE4-42C5-B22F-0CE502C372E9}">
      <dsp:nvSpPr>
        <dsp:cNvPr id="0" name=""/>
        <dsp:cNvSpPr/>
      </dsp:nvSpPr>
      <dsp:spPr>
        <a:xfrm>
          <a:off x="6996312" y="3263480"/>
          <a:ext cx="335848" cy="0"/>
        </a:xfrm>
        <a:prstGeom prst="line">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A3DF88-2499-4F03-ABEF-EE724548DB48}">
      <dsp:nvSpPr>
        <dsp:cNvPr id="0" name=""/>
        <dsp:cNvSpPr/>
      </dsp:nvSpPr>
      <dsp:spPr>
        <a:xfrm>
          <a:off x="8239905" y="712735"/>
          <a:ext cx="3362019" cy="3431201"/>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US" sz="3200" kern="1200" dirty="0"/>
            <a:t>If either of the two criteria are not met, the proposal is </a:t>
          </a:r>
          <a:r>
            <a:rPr lang="en-US" sz="3200" kern="1200" dirty="0">
              <a:solidFill>
                <a:srgbClr val="FF0000"/>
              </a:solidFill>
            </a:rPr>
            <a:t>ineligible</a:t>
          </a:r>
        </a:p>
      </dsp:txBody>
      <dsp:txXfrm>
        <a:off x="8732261" y="1215223"/>
        <a:ext cx="2377307" cy="242622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88D9BE-F3C8-4B61-8AD1-E1333F45AA4D}">
      <dsp:nvSpPr>
        <dsp:cNvPr id="0" name=""/>
        <dsp:cNvSpPr/>
      </dsp:nvSpPr>
      <dsp:spPr>
        <a:xfrm>
          <a:off x="0" y="45739"/>
          <a:ext cx="8677234" cy="1344227"/>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b="1" kern="1200" dirty="0"/>
            <a:t>Eligible</a:t>
          </a:r>
          <a:r>
            <a:rPr lang="en-US" sz="3600" kern="1200" dirty="0"/>
            <a:t> proposals will be rated for the </a:t>
          </a:r>
          <a:r>
            <a:rPr lang="en-US" sz="3600" i="1" kern="1200" dirty="0"/>
            <a:t>overall</a:t>
          </a:r>
          <a:r>
            <a:rPr lang="en-US" sz="3600" kern="1200" dirty="0"/>
            <a:t> impact in the following areas: </a:t>
          </a:r>
        </a:p>
      </dsp:txBody>
      <dsp:txXfrm>
        <a:off x="0" y="45739"/>
        <a:ext cx="8677234" cy="1344227"/>
      </dsp:txXfrm>
    </dsp:sp>
    <dsp:sp modelId="{44D29270-1DB8-4BBB-BA59-FFDE3F7FBB7A}">
      <dsp:nvSpPr>
        <dsp:cNvPr id="0" name=""/>
        <dsp:cNvSpPr/>
      </dsp:nvSpPr>
      <dsp:spPr>
        <a:xfrm>
          <a:off x="0" y="1389967"/>
          <a:ext cx="8677234" cy="307989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l" defTabSz="1466850">
            <a:lnSpc>
              <a:spcPct val="90000"/>
            </a:lnSpc>
            <a:spcBef>
              <a:spcPct val="0"/>
            </a:spcBef>
            <a:spcAft>
              <a:spcPct val="15000"/>
            </a:spcAft>
            <a:buChar char="•"/>
          </a:pPr>
          <a:r>
            <a:rPr lang="en-US" sz="3300" kern="1200" dirty="0"/>
            <a:t>Benefit to the Local Community</a:t>
          </a:r>
        </a:p>
        <a:p>
          <a:pPr marL="285750" lvl="1" indent="-285750" algn="l" defTabSz="1466850">
            <a:lnSpc>
              <a:spcPct val="90000"/>
            </a:lnSpc>
            <a:spcBef>
              <a:spcPct val="0"/>
            </a:spcBef>
            <a:spcAft>
              <a:spcPct val="15000"/>
            </a:spcAft>
            <a:buChar char="•"/>
          </a:pPr>
          <a:r>
            <a:rPr lang="en-US" sz="3300" kern="1200" dirty="0"/>
            <a:t>Benefit to the Region</a:t>
          </a:r>
        </a:p>
        <a:p>
          <a:pPr marL="285750" lvl="1" indent="-285750" algn="l" defTabSz="1466850">
            <a:lnSpc>
              <a:spcPct val="90000"/>
            </a:lnSpc>
            <a:spcBef>
              <a:spcPct val="0"/>
            </a:spcBef>
            <a:spcAft>
              <a:spcPct val="15000"/>
            </a:spcAft>
            <a:buChar char="•"/>
          </a:pPr>
          <a:r>
            <a:rPr lang="en-US" sz="3300" kern="1200" dirty="0"/>
            <a:t>Benefit to the State</a:t>
          </a:r>
        </a:p>
        <a:p>
          <a:pPr marL="285750" lvl="1" indent="-285750" algn="l" defTabSz="1466850">
            <a:lnSpc>
              <a:spcPct val="90000"/>
            </a:lnSpc>
            <a:spcBef>
              <a:spcPct val="0"/>
            </a:spcBef>
            <a:spcAft>
              <a:spcPct val="15000"/>
            </a:spcAft>
            <a:buChar char="•"/>
          </a:pPr>
          <a:r>
            <a:rPr lang="en-US" sz="3300" kern="1200" dirty="0"/>
            <a:t>Functioning as Critical Infrastructure</a:t>
          </a:r>
        </a:p>
        <a:p>
          <a:pPr marL="285750" lvl="1" indent="-285750" algn="l" defTabSz="1466850">
            <a:lnSpc>
              <a:spcPct val="90000"/>
            </a:lnSpc>
            <a:spcBef>
              <a:spcPct val="0"/>
            </a:spcBef>
            <a:spcAft>
              <a:spcPct val="15000"/>
            </a:spcAft>
            <a:buChar char="•"/>
          </a:pPr>
          <a:r>
            <a:rPr lang="en-US" sz="3300" kern="1200" dirty="0"/>
            <a:t>Public Need for Service/Structure</a:t>
          </a:r>
        </a:p>
      </dsp:txBody>
      <dsp:txXfrm>
        <a:off x="0" y="1389967"/>
        <a:ext cx="8677234" cy="307989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04BEA5-693A-49F7-813F-D77B4CC84314}">
      <dsp:nvSpPr>
        <dsp:cNvPr id="0" name=""/>
        <dsp:cNvSpPr/>
      </dsp:nvSpPr>
      <dsp:spPr>
        <a:xfrm>
          <a:off x="870836" y="0"/>
          <a:ext cx="9869481" cy="4856672"/>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C973CD-D076-498F-AC59-48EF5E6BF2E4}">
      <dsp:nvSpPr>
        <dsp:cNvPr id="0" name=""/>
        <dsp:cNvSpPr/>
      </dsp:nvSpPr>
      <dsp:spPr>
        <a:xfrm>
          <a:off x="12472" y="1457001"/>
          <a:ext cx="3737340" cy="194266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Upon completion of the evaluation, the panel will make a recommendation to the Division Director</a:t>
          </a:r>
        </a:p>
      </dsp:txBody>
      <dsp:txXfrm>
        <a:off x="107305" y="1551834"/>
        <a:ext cx="3547674" cy="1753002"/>
      </dsp:txXfrm>
    </dsp:sp>
    <dsp:sp modelId="{1E09E5F3-9C8B-401B-B90C-52CD786D84C8}">
      <dsp:nvSpPr>
        <dsp:cNvPr id="0" name=""/>
        <dsp:cNvSpPr/>
      </dsp:nvSpPr>
      <dsp:spPr>
        <a:xfrm>
          <a:off x="3936907" y="1457001"/>
          <a:ext cx="3737340" cy="194266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All funding decisions of the Director are final</a:t>
          </a:r>
        </a:p>
      </dsp:txBody>
      <dsp:txXfrm>
        <a:off x="4031740" y="1551834"/>
        <a:ext cx="3547674" cy="1753002"/>
      </dsp:txXfrm>
    </dsp:sp>
    <dsp:sp modelId="{118EC3D5-E63A-4CB3-B4B8-1264FC54DDE1}">
      <dsp:nvSpPr>
        <dsp:cNvPr id="0" name=""/>
        <dsp:cNvSpPr/>
      </dsp:nvSpPr>
      <dsp:spPr>
        <a:xfrm>
          <a:off x="7861341" y="1457001"/>
          <a:ext cx="3737340" cy="194266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Applicants will receive written notification via email of the funding decision</a:t>
          </a:r>
        </a:p>
      </dsp:txBody>
      <dsp:txXfrm>
        <a:off x="7956174" y="1551834"/>
        <a:ext cx="3547674" cy="175300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879F2-7C2E-4E15-B766-FF3532C7BC29}">
      <dsp:nvSpPr>
        <dsp:cNvPr id="0" name=""/>
        <dsp:cNvSpPr/>
      </dsp:nvSpPr>
      <dsp:spPr>
        <a:xfrm>
          <a:off x="0" y="0"/>
          <a:ext cx="4322166" cy="4322166"/>
        </a:xfrm>
        <a:prstGeom prst="pie">
          <a:avLst>
            <a:gd name="adj1" fmla="val 5400000"/>
            <a:gd name="adj2" fmla="val 162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D5FAAD-FA38-4F4C-9FAC-5F80A8CA01BE}">
      <dsp:nvSpPr>
        <dsp:cNvPr id="0" name=""/>
        <dsp:cNvSpPr/>
      </dsp:nvSpPr>
      <dsp:spPr>
        <a:xfrm>
          <a:off x="2161083" y="0"/>
          <a:ext cx="9238061" cy="4322166"/>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Applicants will receive written notification via email of the funding decision</a:t>
          </a:r>
        </a:p>
      </dsp:txBody>
      <dsp:txXfrm>
        <a:off x="2161083" y="0"/>
        <a:ext cx="9238061" cy="1296652"/>
      </dsp:txXfrm>
    </dsp:sp>
    <dsp:sp modelId="{BCDB7107-6182-4261-B2D0-F812948B4621}">
      <dsp:nvSpPr>
        <dsp:cNvPr id="0" name=""/>
        <dsp:cNvSpPr/>
      </dsp:nvSpPr>
      <dsp:spPr>
        <a:xfrm>
          <a:off x="756380" y="1296652"/>
          <a:ext cx="2809405" cy="2809405"/>
        </a:xfrm>
        <a:prstGeom prst="pie">
          <a:avLst>
            <a:gd name="adj1" fmla="val 5400000"/>
            <a:gd name="adj2" fmla="val 162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867AD8-C507-4315-82A5-7CA68A5A02BE}">
      <dsp:nvSpPr>
        <dsp:cNvPr id="0" name=""/>
        <dsp:cNvSpPr/>
      </dsp:nvSpPr>
      <dsp:spPr>
        <a:xfrm>
          <a:off x="2161083" y="1296652"/>
          <a:ext cx="9238061" cy="2809405"/>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All awards in response to this funding opportunity are subject to the availability of funds and spending authority provided by the Florida Legislature</a:t>
          </a:r>
        </a:p>
      </dsp:txBody>
      <dsp:txXfrm>
        <a:off x="2161083" y="1296652"/>
        <a:ext cx="9238061" cy="1296648"/>
      </dsp:txXfrm>
    </dsp:sp>
    <dsp:sp modelId="{2CD150FD-2C78-4CBA-84A8-B233308BCA35}">
      <dsp:nvSpPr>
        <dsp:cNvPr id="0" name=""/>
        <dsp:cNvSpPr/>
      </dsp:nvSpPr>
      <dsp:spPr>
        <a:xfrm>
          <a:off x="1512758" y="2593300"/>
          <a:ext cx="1296648" cy="1296648"/>
        </a:xfrm>
        <a:prstGeom prst="pie">
          <a:avLst>
            <a:gd name="adj1" fmla="val 5400000"/>
            <a:gd name="adj2" fmla="val 162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6C2744-EF4D-41E2-BE89-D726CC3E06B0}">
      <dsp:nvSpPr>
        <dsp:cNvPr id="0" name=""/>
        <dsp:cNvSpPr/>
      </dsp:nvSpPr>
      <dsp:spPr>
        <a:xfrm>
          <a:off x="2161083" y="2593300"/>
          <a:ext cx="9238061" cy="1296648"/>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After awards are made, each applicant must sign a funding agreement of the grant award process</a:t>
          </a:r>
        </a:p>
      </dsp:txBody>
      <dsp:txXfrm>
        <a:off x="2161083" y="2593300"/>
        <a:ext cx="9238061" cy="1296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6586BF-BD9D-4838-A707-CA5701FD9637}">
      <dsp:nvSpPr>
        <dsp:cNvPr id="0" name=""/>
        <dsp:cNvSpPr/>
      </dsp:nvSpPr>
      <dsp:spPr>
        <a:xfrm rot="5400000">
          <a:off x="6251620" y="-1642156"/>
          <a:ext cx="3335291" cy="7453427"/>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59055" rIns="118110" bIns="59055" numCol="1" spcCol="1270" anchor="ctr" anchorCtr="0">
          <a:noAutofit/>
        </a:bodyPr>
        <a:lstStyle/>
        <a:p>
          <a:pPr marL="285750" lvl="1" indent="-285750" algn="l" defTabSz="1377950">
            <a:lnSpc>
              <a:spcPct val="90000"/>
            </a:lnSpc>
            <a:spcBef>
              <a:spcPct val="0"/>
            </a:spcBef>
            <a:spcAft>
              <a:spcPct val="15000"/>
            </a:spcAft>
            <a:buChar char="•"/>
          </a:pPr>
          <a:r>
            <a:rPr lang="en-US" sz="3100" kern="1200" dirty="0"/>
            <a:t>Resources to fund mitigation of local and county revenue losses and operating deficient</a:t>
          </a:r>
        </a:p>
        <a:p>
          <a:pPr marL="285750" lvl="1" indent="-285750" algn="l" defTabSz="1377950">
            <a:lnSpc>
              <a:spcPct val="90000"/>
            </a:lnSpc>
            <a:spcBef>
              <a:spcPct val="0"/>
            </a:spcBef>
            <a:spcAft>
              <a:spcPct val="15000"/>
            </a:spcAft>
            <a:buChar char="•"/>
          </a:pPr>
          <a:r>
            <a:rPr lang="en-US" sz="3100" kern="1200" dirty="0"/>
            <a:t>Infrastructure repair and replacement</a:t>
          </a:r>
        </a:p>
        <a:p>
          <a:pPr marL="285750" lvl="1" indent="-285750" algn="l" defTabSz="1377950">
            <a:lnSpc>
              <a:spcPct val="90000"/>
            </a:lnSpc>
            <a:spcBef>
              <a:spcPct val="0"/>
            </a:spcBef>
            <a:spcAft>
              <a:spcPct val="15000"/>
            </a:spcAft>
            <a:buChar char="•"/>
          </a:pPr>
          <a:r>
            <a:rPr lang="en-US" sz="3100" kern="1200" dirty="0"/>
            <a:t>Beach renourishment</a:t>
          </a:r>
        </a:p>
        <a:p>
          <a:pPr marL="285750" lvl="1" indent="-285750" algn="l" defTabSz="1377950">
            <a:lnSpc>
              <a:spcPct val="90000"/>
            </a:lnSpc>
            <a:spcBef>
              <a:spcPct val="0"/>
            </a:spcBef>
            <a:spcAft>
              <a:spcPct val="15000"/>
            </a:spcAft>
            <a:buChar char="•"/>
          </a:pPr>
          <a:r>
            <a:rPr lang="en-US" sz="3100" kern="1200" dirty="0"/>
            <a:t>Debris removal</a:t>
          </a:r>
        </a:p>
      </dsp:txBody>
      <dsp:txXfrm rot="-5400000">
        <a:off x="4192553" y="579726"/>
        <a:ext cx="7290612" cy="3009661"/>
      </dsp:txXfrm>
    </dsp:sp>
    <dsp:sp modelId="{60B4855A-8D43-4CCE-8617-7E69955ECE15}">
      <dsp:nvSpPr>
        <dsp:cNvPr id="0" name=""/>
        <dsp:cNvSpPr/>
      </dsp:nvSpPr>
      <dsp:spPr>
        <a:xfrm>
          <a:off x="0" y="0"/>
          <a:ext cx="4192552" cy="416911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l" defTabSz="1955800">
            <a:lnSpc>
              <a:spcPct val="90000"/>
            </a:lnSpc>
            <a:spcBef>
              <a:spcPct val="0"/>
            </a:spcBef>
            <a:spcAft>
              <a:spcPct val="35000"/>
            </a:spcAft>
            <a:buNone/>
          </a:pPr>
          <a:r>
            <a:rPr lang="en-US" sz="4400" kern="1200" dirty="0"/>
            <a:t>Hurricane Michael Repair and Recovery funding includes </a:t>
          </a:r>
        </a:p>
      </dsp:txBody>
      <dsp:txXfrm>
        <a:off x="203519" y="203519"/>
        <a:ext cx="3785514" cy="37620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00A53E-D396-4971-AB5F-0DE51DD04427}">
      <dsp:nvSpPr>
        <dsp:cNvPr id="0" name=""/>
        <dsp:cNvSpPr/>
      </dsp:nvSpPr>
      <dsp:spPr>
        <a:xfrm>
          <a:off x="0" y="139544"/>
          <a:ext cx="11645980" cy="12960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0" tIns="182880" rIns="320040" bIns="182880" numCol="1" spcCol="1270" anchor="ctr" anchorCtr="0">
          <a:noAutofit/>
        </a:bodyPr>
        <a:lstStyle/>
        <a:p>
          <a:pPr marL="0" lvl="0" indent="0" algn="l" defTabSz="2000250">
            <a:lnSpc>
              <a:spcPct val="90000"/>
            </a:lnSpc>
            <a:spcBef>
              <a:spcPct val="0"/>
            </a:spcBef>
            <a:spcAft>
              <a:spcPct val="35000"/>
            </a:spcAft>
            <a:buNone/>
          </a:pPr>
          <a:r>
            <a:rPr lang="en-US" sz="4500" kern="1200" dirty="0"/>
            <a:t>Funds shall </a:t>
          </a:r>
          <a:r>
            <a:rPr lang="en-US" sz="4500" i="1" kern="1200" dirty="0"/>
            <a:t>not</a:t>
          </a:r>
          <a:r>
            <a:rPr lang="en-US" sz="4500" kern="1200" dirty="0"/>
            <a:t> be used for matching purposes</a:t>
          </a:r>
        </a:p>
      </dsp:txBody>
      <dsp:txXfrm>
        <a:off x="0" y="139544"/>
        <a:ext cx="11645980" cy="1296000"/>
      </dsp:txXfrm>
    </dsp:sp>
    <dsp:sp modelId="{7850479E-99EF-445F-88FC-F2BB6A5EE2C4}">
      <dsp:nvSpPr>
        <dsp:cNvPr id="0" name=""/>
        <dsp:cNvSpPr/>
      </dsp:nvSpPr>
      <dsp:spPr>
        <a:xfrm>
          <a:off x="0" y="1435544"/>
          <a:ext cx="11645980" cy="259402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0030" tIns="240030" rIns="320040" bIns="360045" numCol="1" spcCol="1270" anchor="t" anchorCtr="0">
          <a:noAutofit/>
        </a:bodyPr>
        <a:lstStyle/>
        <a:p>
          <a:pPr marL="285750" lvl="1" indent="-285750" algn="l" defTabSz="2000250">
            <a:lnSpc>
              <a:spcPct val="90000"/>
            </a:lnSpc>
            <a:spcBef>
              <a:spcPct val="0"/>
            </a:spcBef>
            <a:spcAft>
              <a:spcPct val="15000"/>
            </a:spcAft>
            <a:buChar char="•"/>
          </a:pPr>
          <a:r>
            <a:rPr lang="en-US" sz="4500" kern="1200" dirty="0"/>
            <a:t>No duplication of funding benefits</a:t>
          </a:r>
        </a:p>
        <a:p>
          <a:pPr marL="285750" lvl="1" indent="-285750" algn="l" defTabSz="2000250">
            <a:lnSpc>
              <a:spcPct val="90000"/>
            </a:lnSpc>
            <a:spcBef>
              <a:spcPct val="0"/>
            </a:spcBef>
            <a:spcAft>
              <a:spcPct val="15000"/>
            </a:spcAft>
            <a:buChar char="•"/>
          </a:pPr>
          <a:r>
            <a:rPr lang="en-US" sz="4500" kern="1200" dirty="0"/>
            <a:t>Consulting and Administrative fees are </a:t>
          </a:r>
          <a:r>
            <a:rPr lang="en-US" sz="4500" i="1" kern="1200" dirty="0"/>
            <a:t>not</a:t>
          </a:r>
          <a:r>
            <a:rPr lang="en-US" sz="4500" kern="1200" dirty="0"/>
            <a:t> eligible</a:t>
          </a:r>
        </a:p>
      </dsp:txBody>
      <dsp:txXfrm>
        <a:off x="0" y="1435544"/>
        <a:ext cx="11645980" cy="25940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FC09A6-757E-42BE-8E2F-08DB697FC59B}">
      <dsp:nvSpPr>
        <dsp:cNvPr id="0" name=""/>
        <dsp:cNvSpPr/>
      </dsp:nvSpPr>
      <dsp:spPr>
        <a:xfrm>
          <a:off x="877258" y="0"/>
          <a:ext cx="9942263" cy="3948981"/>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FED331-6A75-45C5-A7C5-F3B0A86F9E91}">
      <dsp:nvSpPr>
        <dsp:cNvPr id="0" name=""/>
        <dsp:cNvSpPr/>
      </dsp:nvSpPr>
      <dsp:spPr>
        <a:xfrm>
          <a:off x="3675" y="1184694"/>
          <a:ext cx="2762797" cy="1579592"/>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Local Government</a:t>
          </a:r>
        </a:p>
      </dsp:txBody>
      <dsp:txXfrm>
        <a:off x="80784" y="1261803"/>
        <a:ext cx="2608579" cy="1425374"/>
      </dsp:txXfrm>
    </dsp:sp>
    <dsp:sp modelId="{7E02625B-AB0C-4685-B79D-C92BEC699E64}">
      <dsp:nvSpPr>
        <dsp:cNvPr id="0" name=""/>
        <dsp:cNvSpPr/>
      </dsp:nvSpPr>
      <dsp:spPr>
        <a:xfrm>
          <a:off x="2979219" y="1184694"/>
          <a:ext cx="2762797" cy="1579592"/>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County Government</a:t>
          </a:r>
        </a:p>
      </dsp:txBody>
      <dsp:txXfrm>
        <a:off x="3056328" y="1261803"/>
        <a:ext cx="2608579" cy="1425374"/>
      </dsp:txXfrm>
    </dsp:sp>
    <dsp:sp modelId="{79F03D61-BD94-45C1-A041-44B03B50579B}">
      <dsp:nvSpPr>
        <dsp:cNvPr id="0" name=""/>
        <dsp:cNvSpPr/>
      </dsp:nvSpPr>
      <dsp:spPr>
        <a:xfrm>
          <a:off x="5954763" y="1184694"/>
          <a:ext cx="2762797" cy="1579592"/>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School Boards</a:t>
          </a:r>
        </a:p>
      </dsp:txBody>
      <dsp:txXfrm>
        <a:off x="6031872" y="1261803"/>
        <a:ext cx="2608579" cy="1425374"/>
      </dsp:txXfrm>
    </dsp:sp>
    <dsp:sp modelId="{993EBF1E-9FCE-4596-AAB3-E0EAEFA434D4}">
      <dsp:nvSpPr>
        <dsp:cNvPr id="0" name=""/>
        <dsp:cNvSpPr/>
      </dsp:nvSpPr>
      <dsp:spPr>
        <a:xfrm>
          <a:off x="8930307" y="1184694"/>
          <a:ext cx="2762797" cy="1579592"/>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Charter Schools</a:t>
          </a:r>
        </a:p>
      </dsp:txBody>
      <dsp:txXfrm>
        <a:off x="9007416" y="1261803"/>
        <a:ext cx="2608579" cy="14253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9F308-A5EC-4A81-8E19-8EF66B0C068A}">
      <dsp:nvSpPr>
        <dsp:cNvPr id="0" name=""/>
        <dsp:cNvSpPr/>
      </dsp:nvSpPr>
      <dsp:spPr>
        <a:xfrm>
          <a:off x="0" y="13373"/>
          <a:ext cx="10234163" cy="1645708"/>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0" tIns="182880" rIns="320040" bIns="182880" numCol="1" spcCol="1270" anchor="ctr" anchorCtr="0">
          <a:noAutofit/>
        </a:bodyPr>
        <a:lstStyle/>
        <a:p>
          <a:pPr marL="0" lvl="0" indent="0" algn="ctr" defTabSz="2000250">
            <a:lnSpc>
              <a:spcPct val="90000"/>
            </a:lnSpc>
            <a:spcBef>
              <a:spcPct val="0"/>
            </a:spcBef>
            <a:spcAft>
              <a:spcPct val="35000"/>
            </a:spcAft>
            <a:buNone/>
          </a:pPr>
          <a:r>
            <a:rPr lang="en-US" sz="4500" kern="1200" dirty="0"/>
            <a:t>For this grant program, the following are not eligible to apply:</a:t>
          </a:r>
        </a:p>
      </dsp:txBody>
      <dsp:txXfrm>
        <a:off x="0" y="13373"/>
        <a:ext cx="10234163" cy="1645708"/>
      </dsp:txXfrm>
    </dsp:sp>
    <dsp:sp modelId="{ADCC39DF-62BE-4F3A-B51D-377DA683972E}">
      <dsp:nvSpPr>
        <dsp:cNvPr id="0" name=""/>
        <dsp:cNvSpPr/>
      </dsp:nvSpPr>
      <dsp:spPr>
        <a:xfrm>
          <a:off x="0" y="1659082"/>
          <a:ext cx="10234163" cy="259402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0030" tIns="240030" rIns="320040" bIns="360045" numCol="1" spcCol="1270" anchor="t" anchorCtr="0">
          <a:noAutofit/>
        </a:bodyPr>
        <a:lstStyle/>
        <a:p>
          <a:pPr marL="285750" lvl="1" indent="-285750" algn="l" defTabSz="2000250">
            <a:lnSpc>
              <a:spcPct val="90000"/>
            </a:lnSpc>
            <a:spcBef>
              <a:spcPct val="0"/>
            </a:spcBef>
            <a:spcAft>
              <a:spcPct val="15000"/>
            </a:spcAft>
            <a:buChar char="•"/>
          </a:pPr>
          <a:r>
            <a:rPr lang="en-US" sz="4500" kern="1200" dirty="0"/>
            <a:t>Non-Charter School Private-Non-Profit (PNP)</a:t>
          </a:r>
        </a:p>
        <a:p>
          <a:pPr marL="285750" lvl="1" indent="-285750" algn="l" defTabSz="2000250">
            <a:lnSpc>
              <a:spcPct val="90000"/>
            </a:lnSpc>
            <a:spcBef>
              <a:spcPct val="0"/>
            </a:spcBef>
            <a:spcAft>
              <a:spcPct val="15000"/>
            </a:spcAft>
            <a:buChar char="•"/>
          </a:pPr>
          <a:r>
            <a:rPr lang="en-US" sz="4500" kern="1200" dirty="0"/>
            <a:t>Houses of Worship</a:t>
          </a:r>
        </a:p>
      </dsp:txBody>
      <dsp:txXfrm>
        <a:off x="0" y="1659082"/>
        <a:ext cx="10234163" cy="25940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BFDEB-1C79-43D5-A144-0DB41E691AAA}">
      <dsp:nvSpPr>
        <dsp:cNvPr id="0" name=""/>
        <dsp:cNvSpPr/>
      </dsp:nvSpPr>
      <dsp:spPr>
        <a:xfrm>
          <a:off x="0" y="33773"/>
          <a:ext cx="9613980" cy="79150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Local or County Revenue Loss</a:t>
          </a:r>
        </a:p>
      </dsp:txBody>
      <dsp:txXfrm>
        <a:off x="38638" y="72411"/>
        <a:ext cx="9536704" cy="714229"/>
      </dsp:txXfrm>
    </dsp:sp>
    <dsp:sp modelId="{B9E0698A-D38D-4C22-80F1-AD1551DBAF82}">
      <dsp:nvSpPr>
        <dsp:cNvPr id="0" name=""/>
        <dsp:cNvSpPr/>
      </dsp:nvSpPr>
      <dsp:spPr>
        <a:xfrm>
          <a:off x="0" y="920318"/>
          <a:ext cx="9613980" cy="79150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Local or County Operating Deficits</a:t>
          </a:r>
        </a:p>
      </dsp:txBody>
      <dsp:txXfrm>
        <a:off x="38638" y="958956"/>
        <a:ext cx="9536704" cy="714229"/>
      </dsp:txXfrm>
    </dsp:sp>
    <dsp:sp modelId="{A3E41064-122B-4D2D-9586-7399EC8B6668}">
      <dsp:nvSpPr>
        <dsp:cNvPr id="0" name=""/>
        <dsp:cNvSpPr/>
      </dsp:nvSpPr>
      <dsp:spPr>
        <a:xfrm>
          <a:off x="0" y="1806863"/>
          <a:ext cx="9613980" cy="79150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Infrastructure Repair and/or Replacement</a:t>
          </a:r>
        </a:p>
      </dsp:txBody>
      <dsp:txXfrm>
        <a:off x="38638" y="1845501"/>
        <a:ext cx="9536704" cy="714229"/>
      </dsp:txXfrm>
    </dsp:sp>
    <dsp:sp modelId="{9C0ADB6E-2D9B-4435-9C4E-5F4D6283A431}">
      <dsp:nvSpPr>
        <dsp:cNvPr id="0" name=""/>
        <dsp:cNvSpPr/>
      </dsp:nvSpPr>
      <dsp:spPr>
        <a:xfrm>
          <a:off x="0" y="2598368"/>
          <a:ext cx="9613980"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244"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a:t>Building, Road, Bridge, Etc.</a:t>
          </a:r>
        </a:p>
      </dsp:txBody>
      <dsp:txXfrm>
        <a:off x="0" y="2598368"/>
        <a:ext cx="9613980" cy="546480"/>
      </dsp:txXfrm>
    </dsp:sp>
    <dsp:sp modelId="{34EEA932-CF5A-4E5D-AA5A-9A689EF8C95F}">
      <dsp:nvSpPr>
        <dsp:cNvPr id="0" name=""/>
        <dsp:cNvSpPr/>
      </dsp:nvSpPr>
      <dsp:spPr>
        <a:xfrm>
          <a:off x="0" y="3144848"/>
          <a:ext cx="9613980" cy="79150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Beach Renourishment / Recreational Facilities</a:t>
          </a:r>
        </a:p>
      </dsp:txBody>
      <dsp:txXfrm>
        <a:off x="38638" y="3183486"/>
        <a:ext cx="9536704" cy="714229"/>
      </dsp:txXfrm>
    </dsp:sp>
    <dsp:sp modelId="{40D221D1-49EE-48EC-9F3F-AF1301336CBE}">
      <dsp:nvSpPr>
        <dsp:cNvPr id="0" name=""/>
        <dsp:cNvSpPr/>
      </dsp:nvSpPr>
      <dsp:spPr>
        <a:xfrm>
          <a:off x="0" y="4031393"/>
          <a:ext cx="9613980" cy="79150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Debris Removal</a:t>
          </a:r>
        </a:p>
      </dsp:txBody>
      <dsp:txXfrm>
        <a:off x="38638" y="4070031"/>
        <a:ext cx="9536704" cy="7142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8309A-DE5D-4C5F-B632-F97D56C11AE6}">
      <dsp:nvSpPr>
        <dsp:cNvPr id="0" name=""/>
        <dsp:cNvSpPr/>
      </dsp:nvSpPr>
      <dsp:spPr>
        <a:xfrm>
          <a:off x="1798823" y="0"/>
          <a:ext cx="4856672" cy="4856672"/>
        </a:xfrm>
        <a:prstGeom prst="triangl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9E9186-00BE-4D28-A6BB-2C8293604F71}">
      <dsp:nvSpPr>
        <dsp:cNvPr id="0" name=""/>
        <dsp:cNvSpPr/>
      </dsp:nvSpPr>
      <dsp:spPr>
        <a:xfrm>
          <a:off x="547771" y="486476"/>
          <a:ext cx="10515612" cy="2252141"/>
        </a:xfrm>
        <a:prstGeom prst="round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Not Allowable</a:t>
          </a:r>
        </a:p>
        <a:p>
          <a:pPr marL="228600" lvl="1" indent="-228600" algn="l" defTabSz="1066800">
            <a:lnSpc>
              <a:spcPct val="90000"/>
            </a:lnSpc>
            <a:spcBef>
              <a:spcPct val="0"/>
            </a:spcBef>
            <a:spcAft>
              <a:spcPct val="15000"/>
            </a:spcAft>
            <a:buChar char="•"/>
          </a:pPr>
          <a:r>
            <a:rPr lang="en-US" sz="2400" kern="1200" dirty="0"/>
            <a:t>Consulting Fees</a:t>
          </a:r>
        </a:p>
        <a:p>
          <a:pPr marL="228600" lvl="1" indent="-228600" algn="l" defTabSz="1066800">
            <a:lnSpc>
              <a:spcPct val="90000"/>
            </a:lnSpc>
            <a:spcBef>
              <a:spcPct val="0"/>
            </a:spcBef>
            <a:spcAft>
              <a:spcPct val="15000"/>
            </a:spcAft>
            <a:buChar char="•"/>
          </a:pPr>
          <a:r>
            <a:rPr lang="en-US" sz="2400" kern="1200"/>
            <a:t>Administrative Fees</a:t>
          </a:r>
        </a:p>
        <a:p>
          <a:pPr marL="228600" lvl="1" indent="-228600" algn="l" defTabSz="1066800">
            <a:lnSpc>
              <a:spcPct val="90000"/>
            </a:lnSpc>
            <a:spcBef>
              <a:spcPct val="0"/>
            </a:spcBef>
            <a:spcAft>
              <a:spcPct val="15000"/>
            </a:spcAft>
            <a:buChar char="•"/>
          </a:pPr>
          <a:r>
            <a:rPr lang="en-US" sz="2400" kern="1200"/>
            <a:t>Projects currently pending obligation, obligated, or in appeals with FEMA</a:t>
          </a:r>
        </a:p>
      </dsp:txBody>
      <dsp:txXfrm>
        <a:off x="657711" y="596416"/>
        <a:ext cx="10295732" cy="2032261"/>
      </dsp:txXfrm>
    </dsp:sp>
    <dsp:sp modelId="{10E0ECF9-C5D8-43E1-B59F-5D749407F14F}">
      <dsp:nvSpPr>
        <dsp:cNvPr id="0" name=""/>
        <dsp:cNvSpPr/>
      </dsp:nvSpPr>
      <dsp:spPr>
        <a:xfrm>
          <a:off x="547771" y="2990937"/>
          <a:ext cx="10515612" cy="1126938"/>
        </a:xfrm>
        <a:prstGeom prst="round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NOTE</a:t>
          </a:r>
          <a:r>
            <a:rPr lang="en-US" sz="2000" kern="1200" dirty="0"/>
            <a:t>: Should sufficient funds subsequently become available to meet the need of the original budget amendment, the local government or entity agrees to reimburse the state in the amount of such funds subsequently received.</a:t>
          </a:r>
        </a:p>
      </dsp:txBody>
      <dsp:txXfrm>
        <a:off x="602784" y="3045950"/>
        <a:ext cx="10405586" cy="10169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EFFE50-E6CD-462E-9858-83C8203D61F1}">
      <dsp:nvSpPr>
        <dsp:cNvPr id="0" name=""/>
        <dsp:cNvSpPr/>
      </dsp:nvSpPr>
      <dsp:spPr>
        <a:xfrm>
          <a:off x="0" y="2372758"/>
          <a:ext cx="11279687" cy="155678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l" defTabSz="1200150">
            <a:lnSpc>
              <a:spcPct val="90000"/>
            </a:lnSpc>
            <a:spcBef>
              <a:spcPct val="0"/>
            </a:spcBef>
            <a:spcAft>
              <a:spcPct val="35000"/>
            </a:spcAft>
            <a:buNone/>
          </a:pPr>
          <a:r>
            <a:rPr lang="en-US" sz="2700" kern="1200" dirty="0"/>
            <a:t>Proposals must be in line with the allowable activities of the program in order be considered for funding.</a:t>
          </a:r>
        </a:p>
      </dsp:txBody>
      <dsp:txXfrm>
        <a:off x="0" y="2372758"/>
        <a:ext cx="11279687" cy="1556786"/>
      </dsp:txXfrm>
    </dsp:sp>
    <dsp:sp modelId="{33A740C4-02BE-4F60-99E1-F4293C39BF27}">
      <dsp:nvSpPr>
        <dsp:cNvPr id="0" name=""/>
        <dsp:cNvSpPr/>
      </dsp:nvSpPr>
      <dsp:spPr>
        <a:xfrm rot="10800000">
          <a:off x="0" y="1772"/>
          <a:ext cx="11279687" cy="2394337"/>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l" defTabSz="1200150">
            <a:lnSpc>
              <a:spcPct val="90000"/>
            </a:lnSpc>
            <a:spcBef>
              <a:spcPct val="0"/>
            </a:spcBef>
            <a:spcAft>
              <a:spcPct val="35000"/>
            </a:spcAft>
            <a:buNone/>
          </a:pPr>
          <a:r>
            <a:rPr lang="en-US" sz="2700" kern="1200" dirty="0"/>
            <a:t>Proposed projects must be at least $500,000.00 and not exceed $10 million.</a:t>
          </a:r>
        </a:p>
      </dsp:txBody>
      <dsp:txXfrm rot="-10800000">
        <a:off x="0" y="1772"/>
        <a:ext cx="11279687" cy="840412"/>
      </dsp:txXfrm>
    </dsp:sp>
    <dsp:sp modelId="{C84D6C8F-373D-4321-B4CA-31DF7F84A148}">
      <dsp:nvSpPr>
        <dsp:cNvPr id="0" name=""/>
        <dsp:cNvSpPr/>
      </dsp:nvSpPr>
      <dsp:spPr>
        <a:xfrm>
          <a:off x="0" y="842185"/>
          <a:ext cx="11279687" cy="715906"/>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marL="0" lvl="0" indent="0" algn="l" defTabSz="1022350">
            <a:lnSpc>
              <a:spcPct val="90000"/>
            </a:lnSpc>
            <a:spcBef>
              <a:spcPct val="0"/>
            </a:spcBef>
            <a:spcAft>
              <a:spcPct val="35000"/>
            </a:spcAft>
            <a:buNone/>
          </a:pPr>
          <a:r>
            <a:rPr lang="en-US" sz="2300" kern="1200" dirty="0"/>
            <a:t>If you have multiple projects that are logically related can be combined to reach minimum</a:t>
          </a:r>
        </a:p>
      </dsp:txBody>
      <dsp:txXfrm>
        <a:off x="0" y="842185"/>
        <a:ext cx="11279687" cy="7159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01474-1F79-4EEA-8EF6-8AE34CF4CE9E}">
      <dsp:nvSpPr>
        <dsp:cNvPr id="0" name=""/>
        <dsp:cNvSpPr/>
      </dsp:nvSpPr>
      <dsp:spPr>
        <a:xfrm>
          <a:off x="0" y="548"/>
          <a:ext cx="1002038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F3FA33-E49C-4C08-83D2-28DFA9D861BC}">
      <dsp:nvSpPr>
        <dsp:cNvPr id="0" name=""/>
        <dsp:cNvSpPr/>
      </dsp:nvSpPr>
      <dsp:spPr>
        <a:xfrm>
          <a:off x="0" y="548"/>
          <a:ext cx="10020380" cy="448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Point of Contact for Project</a:t>
          </a:r>
        </a:p>
      </dsp:txBody>
      <dsp:txXfrm>
        <a:off x="0" y="548"/>
        <a:ext cx="10020380" cy="448975"/>
      </dsp:txXfrm>
    </dsp:sp>
    <dsp:sp modelId="{AB82AB5C-AEB4-4A5E-9ED1-1C0A4A1B07FC}">
      <dsp:nvSpPr>
        <dsp:cNvPr id="0" name=""/>
        <dsp:cNvSpPr/>
      </dsp:nvSpPr>
      <dsp:spPr>
        <a:xfrm>
          <a:off x="0" y="449523"/>
          <a:ext cx="1002038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61CAAA-1BC9-45A7-9996-A2440550899D}">
      <dsp:nvSpPr>
        <dsp:cNvPr id="0" name=""/>
        <dsp:cNvSpPr/>
      </dsp:nvSpPr>
      <dsp:spPr>
        <a:xfrm>
          <a:off x="0" y="449523"/>
          <a:ext cx="10020380" cy="448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Detailed Scope of Work, including a timeline for project completion</a:t>
          </a:r>
        </a:p>
      </dsp:txBody>
      <dsp:txXfrm>
        <a:off x="0" y="449523"/>
        <a:ext cx="10020380" cy="448975"/>
      </dsp:txXfrm>
    </dsp:sp>
    <dsp:sp modelId="{E8DE24E1-85A7-44D5-8813-AA82330BF585}">
      <dsp:nvSpPr>
        <dsp:cNvPr id="0" name=""/>
        <dsp:cNvSpPr/>
      </dsp:nvSpPr>
      <dsp:spPr>
        <a:xfrm>
          <a:off x="0" y="898498"/>
          <a:ext cx="1002038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835A89-8782-4459-B41A-12DEF353A709}">
      <dsp:nvSpPr>
        <dsp:cNvPr id="0" name=""/>
        <dsp:cNvSpPr/>
      </dsp:nvSpPr>
      <dsp:spPr>
        <a:xfrm>
          <a:off x="0" y="898498"/>
          <a:ext cx="10020380" cy="448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Overall Cost for the Project</a:t>
          </a:r>
        </a:p>
      </dsp:txBody>
      <dsp:txXfrm>
        <a:off x="0" y="898498"/>
        <a:ext cx="10020380" cy="448975"/>
      </dsp:txXfrm>
    </dsp:sp>
    <dsp:sp modelId="{A97986F7-9934-4448-BC34-6747D72238D2}">
      <dsp:nvSpPr>
        <dsp:cNvPr id="0" name=""/>
        <dsp:cNvSpPr/>
      </dsp:nvSpPr>
      <dsp:spPr>
        <a:xfrm>
          <a:off x="0" y="1347473"/>
          <a:ext cx="1002038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5109B1-FAC7-441B-B781-1237E313054D}">
      <dsp:nvSpPr>
        <dsp:cNvPr id="0" name=""/>
        <dsp:cNvSpPr/>
      </dsp:nvSpPr>
      <dsp:spPr>
        <a:xfrm>
          <a:off x="0" y="1347473"/>
          <a:ext cx="10020380" cy="448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Line-by-Line Expense Listing</a:t>
          </a:r>
        </a:p>
      </dsp:txBody>
      <dsp:txXfrm>
        <a:off x="0" y="1347473"/>
        <a:ext cx="10020380" cy="448975"/>
      </dsp:txXfrm>
    </dsp:sp>
    <dsp:sp modelId="{3CD38457-F6DE-40CF-9028-F95945B7E696}">
      <dsp:nvSpPr>
        <dsp:cNvPr id="0" name=""/>
        <dsp:cNvSpPr/>
      </dsp:nvSpPr>
      <dsp:spPr>
        <a:xfrm>
          <a:off x="0" y="1796448"/>
          <a:ext cx="1002038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4A29A9-8571-4600-A7EC-B7E679B8593F}">
      <dsp:nvSpPr>
        <dsp:cNvPr id="0" name=""/>
        <dsp:cNvSpPr/>
      </dsp:nvSpPr>
      <dsp:spPr>
        <a:xfrm>
          <a:off x="0" y="1796448"/>
          <a:ext cx="10020380" cy="448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Narrative or Data on Impacts to the Community</a:t>
          </a:r>
        </a:p>
      </dsp:txBody>
      <dsp:txXfrm>
        <a:off x="0" y="1796448"/>
        <a:ext cx="10020380" cy="448975"/>
      </dsp:txXfrm>
    </dsp:sp>
    <dsp:sp modelId="{F629E8FC-C504-44E4-9895-E81828F1BC8E}">
      <dsp:nvSpPr>
        <dsp:cNvPr id="0" name=""/>
        <dsp:cNvSpPr/>
      </dsp:nvSpPr>
      <dsp:spPr>
        <a:xfrm>
          <a:off x="0" y="2245424"/>
          <a:ext cx="1002038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FD5ABB-383C-47A2-B10C-9329CFCD9466}">
      <dsp:nvSpPr>
        <dsp:cNvPr id="0" name=""/>
        <dsp:cNvSpPr/>
      </dsp:nvSpPr>
      <dsp:spPr>
        <a:xfrm>
          <a:off x="0" y="2245424"/>
          <a:ext cx="10020380" cy="448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Existing Procurement Policy, </a:t>
          </a:r>
          <a:r>
            <a:rPr lang="en-US" sz="2400" i="1" kern="1200" dirty="0"/>
            <a:t>if applicable</a:t>
          </a:r>
        </a:p>
      </dsp:txBody>
      <dsp:txXfrm>
        <a:off x="0" y="2245424"/>
        <a:ext cx="10020380" cy="448975"/>
      </dsp:txXfrm>
    </dsp:sp>
    <dsp:sp modelId="{80E9A1F5-FBC7-49BA-B35E-D9F3857175D9}">
      <dsp:nvSpPr>
        <dsp:cNvPr id="0" name=""/>
        <dsp:cNvSpPr/>
      </dsp:nvSpPr>
      <dsp:spPr>
        <a:xfrm>
          <a:off x="0" y="2694399"/>
          <a:ext cx="1002038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82A4CD-F5A7-4DBF-9897-6EEF07F361DA}">
      <dsp:nvSpPr>
        <dsp:cNvPr id="0" name=""/>
        <dsp:cNvSpPr/>
      </dsp:nvSpPr>
      <dsp:spPr>
        <a:xfrm>
          <a:off x="0" y="2694399"/>
          <a:ext cx="10020380" cy="448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Bids, Tabulations, Advertisements, etc. </a:t>
          </a:r>
        </a:p>
      </dsp:txBody>
      <dsp:txXfrm>
        <a:off x="0" y="2694399"/>
        <a:ext cx="10020380" cy="448975"/>
      </dsp:txXfrm>
    </dsp:sp>
    <dsp:sp modelId="{C72D84EE-037B-45A0-840E-8BE0514E43C9}">
      <dsp:nvSpPr>
        <dsp:cNvPr id="0" name=""/>
        <dsp:cNvSpPr/>
      </dsp:nvSpPr>
      <dsp:spPr>
        <a:xfrm>
          <a:off x="0" y="3143374"/>
          <a:ext cx="1002038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57940E-CF91-4469-8D51-DC7379306A93}">
      <dsp:nvSpPr>
        <dsp:cNvPr id="0" name=""/>
        <dsp:cNvSpPr/>
      </dsp:nvSpPr>
      <dsp:spPr>
        <a:xfrm>
          <a:off x="0" y="3143374"/>
          <a:ext cx="10020380" cy="448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Existing Insurance Policy, </a:t>
          </a:r>
          <a:r>
            <a:rPr lang="en-US" sz="2400" i="1" kern="1200" dirty="0"/>
            <a:t>if applicable</a:t>
          </a:r>
        </a:p>
      </dsp:txBody>
      <dsp:txXfrm>
        <a:off x="0" y="3143374"/>
        <a:ext cx="10020380" cy="448975"/>
      </dsp:txXfrm>
    </dsp:sp>
    <dsp:sp modelId="{4C9508D6-74E4-4742-BD1B-0B4EA5C2EA1C}">
      <dsp:nvSpPr>
        <dsp:cNvPr id="0" name=""/>
        <dsp:cNvSpPr/>
      </dsp:nvSpPr>
      <dsp:spPr>
        <a:xfrm>
          <a:off x="0" y="3592349"/>
          <a:ext cx="1002038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67D2E1-C7B2-4735-9609-B04B879AAA63}">
      <dsp:nvSpPr>
        <dsp:cNvPr id="0" name=""/>
        <dsp:cNvSpPr/>
      </dsp:nvSpPr>
      <dsp:spPr>
        <a:xfrm>
          <a:off x="0" y="3592349"/>
          <a:ext cx="10020380" cy="448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Proof that project is ineligible for FEMA Public Assistance (PA) Funding</a:t>
          </a:r>
        </a:p>
      </dsp:txBody>
      <dsp:txXfrm>
        <a:off x="0" y="3592349"/>
        <a:ext cx="10020380" cy="448975"/>
      </dsp:txXfrm>
    </dsp:sp>
    <dsp:sp modelId="{BD940796-C74A-4C5C-B1FA-5D4BCAA42CF4}">
      <dsp:nvSpPr>
        <dsp:cNvPr id="0" name=""/>
        <dsp:cNvSpPr/>
      </dsp:nvSpPr>
      <dsp:spPr>
        <a:xfrm>
          <a:off x="0" y="4041324"/>
          <a:ext cx="1002038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A6441A-1791-4A52-BA76-1A90066DA0AB}">
      <dsp:nvSpPr>
        <dsp:cNvPr id="0" name=""/>
        <dsp:cNvSpPr/>
      </dsp:nvSpPr>
      <dsp:spPr>
        <a:xfrm>
          <a:off x="0" y="4041324"/>
          <a:ext cx="10020380" cy="448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Certification letter stating project is not eligible for insurance proceeds</a:t>
          </a:r>
        </a:p>
      </dsp:txBody>
      <dsp:txXfrm>
        <a:off x="0" y="4041324"/>
        <a:ext cx="10020380" cy="448975"/>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B21583-C250-4FB4-B101-F90A10177A90}" type="datetimeFigureOut">
              <a:rPr lang="en-US" smtClean="0"/>
              <a:t>9/26/2019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7F1062-38A8-4796-9F90-58C410171C61}" type="slidenum">
              <a:rPr lang="en-US" smtClean="0"/>
              <a:t>‹#›</a:t>
            </a:fld>
            <a:endParaRPr lang="en-US" dirty="0"/>
          </a:p>
        </p:txBody>
      </p:sp>
    </p:spTree>
    <p:extLst>
      <p:ext uri="{BB962C8B-B14F-4D97-AF65-F5344CB8AC3E}">
        <p14:creationId xmlns:p14="http://schemas.microsoft.com/office/powerpoint/2010/main" val="3774390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isabelamd.wordpress.com/2012/04/14/esclarecimento-de-duvidas-teste-intermedio-de-filosofia/"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creativecommons.org/licenses/by-nc-nd/3.0/"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F08B20-B9C4-4E84-A8B3-83B6E3D40089}" type="slidenum">
              <a:rPr lang="en-US" smtClean="0"/>
              <a:t>1</a:t>
            </a:fld>
            <a:endParaRPr lang="en-US"/>
          </a:p>
        </p:txBody>
      </p:sp>
    </p:spTree>
    <p:extLst>
      <p:ext uri="{BB962C8B-B14F-4D97-AF65-F5344CB8AC3E}">
        <p14:creationId xmlns:p14="http://schemas.microsoft.com/office/powerpoint/2010/main" val="27733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will be a 4-person panel review to rate all eligible proposals.</a:t>
            </a:r>
          </a:p>
          <a:p>
            <a:r>
              <a:rPr lang="en-US" dirty="0"/>
              <a:t>Each reviewer on the panel will rate proposals for the overall impact in the following areas:</a:t>
            </a:r>
          </a:p>
          <a:p>
            <a:pPr marL="171450" indent="-171450">
              <a:buFont typeface="Arial" panose="020B0604020202020204" pitchFamily="34" charset="0"/>
              <a:buChar char="•"/>
            </a:pPr>
            <a:r>
              <a:rPr lang="en-US" dirty="0"/>
              <a:t>Benefit to the Local Community</a:t>
            </a:r>
          </a:p>
          <a:p>
            <a:pPr marL="171450" indent="-171450">
              <a:buFont typeface="Arial" panose="020B0604020202020204" pitchFamily="34" charset="0"/>
              <a:buChar char="•"/>
            </a:pPr>
            <a:r>
              <a:rPr lang="en-US" dirty="0"/>
              <a:t>Benefit to the Region</a:t>
            </a:r>
          </a:p>
          <a:p>
            <a:pPr marL="171450" indent="-171450">
              <a:buFont typeface="Arial" panose="020B0604020202020204" pitchFamily="34" charset="0"/>
              <a:buChar char="•"/>
            </a:pPr>
            <a:r>
              <a:rPr lang="en-US" dirty="0"/>
              <a:t>Benefit to the State</a:t>
            </a:r>
          </a:p>
          <a:p>
            <a:pPr marL="171450" indent="-171450">
              <a:buFont typeface="Arial" panose="020B0604020202020204" pitchFamily="34" charset="0"/>
              <a:buChar char="•"/>
            </a:pPr>
            <a:r>
              <a:rPr lang="en-US" dirty="0"/>
              <a:t>Functioning as Critical Infrastructure</a:t>
            </a:r>
          </a:p>
          <a:p>
            <a:pPr marL="171450" indent="-171450">
              <a:buFont typeface="Arial" panose="020B0604020202020204" pitchFamily="34" charset="0"/>
              <a:buChar char="•"/>
            </a:pPr>
            <a:r>
              <a:rPr lang="en-US" dirty="0"/>
              <a:t>Public Need for Service/Structure</a:t>
            </a:r>
          </a:p>
          <a:p>
            <a:pPr marL="0" indent="0">
              <a:buFont typeface="Arial" panose="020B0604020202020204" pitchFamily="34" charset="0"/>
              <a:buNone/>
            </a:pPr>
            <a:r>
              <a:rPr lang="en-US" dirty="0"/>
              <a:t>The criteria will be weighted equally.</a:t>
            </a:r>
          </a:p>
        </p:txBody>
      </p:sp>
      <p:sp>
        <p:nvSpPr>
          <p:cNvPr id="4" name="Slide Number Placeholder 3"/>
          <p:cNvSpPr>
            <a:spLocks noGrp="1"/>
          </p:cNvSpPr>
          <p:nvPr>
            <p:ph type="sldNum" sz="quarter" idx="5"/>
          </p:nvPr>
        </p:nvSpPr>
        <p:spPr/>
        <p:txBody>
          <a:bodyPr/>
          <a:lstStyle/>
          <a:p>
            <a:fld id="{BA7F1062-38A8-4796-9F90-58C410171C61}" type="slidenum">
              <a:rPr lang="en-US" smtClean="0"/>
              <a:t>16</a:t>
            </a:fld>
            <a:endParaRPr lang="en-US" dirty="0"/>
          </a:p>
        </p:txBody>
      </p:sp>
    </p:spTree>
    <p:extLst>
      <p:ext uri="{BB962C8B-B14F-4D97-AF65-F5344CB8AC3E}">
        <p14:creationId xmlns:p14="http://schemas.microsoft.com/office/powerpoint/2010/main" val="4261600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a:t>
            </a:r>
            <a:r>
              <a:rPr lang="en-US" sz="1200" dirty="0">
                <a:hlinkClick r:id="rId3" tooltip="http://isabelamd.wordpress.com/2012/04/14/esclarecimento-de-duvidas-teste-intermedio-de-filosofia/"/>
              </a:rPr>
              <a:t>This Photo</a:t>
            </a:r>
            <a:r>
              <a:rPr lang="en-US" sz="1200" dirty="0"/>
              <a:t> by Unknown Author is licensed under </a:t>
            </a:r>
            <a:r>
              <a:rPr lang="en-US" sz="1200" dirty="0">
                <a:hlinkClick r:id="rId4" tooltip="https://creativecommons.org/licenses/by-nc-nd/3.0/"/>
              </a:rPr>
              <a:t>CC BY-NC-ND</a:t>
            </a:r>
            <a:endParaRPr lang="en-US" sz="1200" dirty="0"/>
          </a:p>
          <a:p>
            <a:endParaRPr lang="en-US" dirty="0"/>
          </a:p>
        </p:txBody>
      </p:sp>
      <p:sp>
        <p:nvSpPr>
          <p:cNvPr id="4" name="Slide Number Placeholder 3"/>
          <p:cNvSpPr>
            <a:spLocks noGrp="1"/>
          </p:cNvSpPr>
          <p:nvPr>
            <p:ph type="sldNum" sz="quarter" idx="5"/>
          </p:nvPr>
        </p:nvSpPr>
        <p:spPr/>
        <p:txBody>
          <a:bodyPr/>
          <a:lstStyle/>
          <a:p>
            <a:fld id="{BA7F1062-38A8-4796-9F90-58C410171C61}" type="slidenum">
              <a:rPr lang="en-US" smtClean="0"/>
              <a:t>19</a:t>
            </a:fld>
            <a:endParaRPr lang="en-US" dirty="0"/>
          </a:p>
        </p:txBody>
      </p:sp>
    </p:spTree>
    <p:extLst>
      <p:ext uri="{BB962C8B-B14F-4D97-AF65-F5344CB8AC3E}">
        <p14:creationId xmlns:p14="http://schemas.microsoft.com/office/powerpoint/2010/main" val="2244586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Florida Division of Emergency Management, Bureau of Recovery, will </a:t>
            </a:r>
            <a:r>
              <a:rPr lang="en-US" b="1" dirty="0"/>
              <a:t>implement</a:t>
            </a:r>
            <a:r>
              <a:rPr lang="en-US" dirty="0"/>
              <a:t> and </a:t>
            </a:r>
            <a:r>
              <a:rPr lang="en-US" b="1" dirty="0"/>
              <a:t>release</a:t>
            </a:r>
            <a:r>
              <a:rPr lang="en-US" dirty="0"/>
              <a:t> funds in Specific Appropriation 2645A for hurricane repair and recovery related to Hurricane Michael projects that have </a:t>
            </a:r>
          </a:p>
          <a:p>
            <a:pPr marL="171450" lvl="0" indent="-171450">
              <a:buFont typeface="Arial" panose="020B0604020202020204" pitchFamily="34" charset="0"/>
              <a:buChar char="•"/>
            </a:pPr>
            <a:r>
              <a:rPr lang="en-US" dirty="0"/>
              <a:t>insufficient federal funds</a:t>
            </a:r>
          </a:p>
          <a:p>
            <a:pPr marL="171450" lvl="0" indent="-171450">
              <a:buFont typeface="Arial" panose="020B0604020202020204" pitchFamily="34" charset="0"/>
              <a:buChar char="•"/>
            </a:pPr>
            <a:r>
              <a:rPr lang="en-US" dirty="0"/>
              <a:t>private funds, or </a:t>
            </a:r>
          </a:p>
          <a:p>
            <a:pPr marL="171450" lvl="0" indent="-171450">
              <a:buFont typeface="Arial" panose="020B0604020202020204" pitchFamily="34" charset="0"/>
              <a:buChar char="•"/>
            </a:pPr>
            <a:r>
              <a:rPr lang="en-US" dirty="0"/>
              <a:t>insurance proceeds available</a:t>
            </a:r>
          </a:p>
          <a:p>
            <a:endParaRPr lang="en-US" dirty="0"/>
          </a:p>
        </p:txBody>
      </p:sp>
      <p:sp>
        <p:nvSpPr>
          <p:cNvPr id="4" name="Slide Number Placeholder 3"/>
          <p:cNvSpPr>
            <a:spLocks noGrp="1"/>
          </p:cNvSpPr>
          <p:nvPr>
            <p:ph type="sldNum" sz="quarter" idx="5"/>
          </p:nvPr>
        </p:nvSpPr>
        <p:spPr/>
        <p:txBody>
          <a:bodyPr/>
          <a:lstStyle/>
          <a:p>
            <a:fld id="{BA7F1062-38A8-4796-9F90-58C410171C61}" type="slidenum">
              <a:rPr lang="en-US" smtClean="0"/>
              <a:t>3</a:t>
            </a:fld>
            <a:endParaRPr lang="en-US" dirty="0"/>
          </a:p>
        </p:txBody>
      </p:sp>
    </p:spTree>
    <p:extLst>
      <p:ext uri="{BB962C8B-B14F-4D97-AF65-F5344CB8AC3E}">
        <p14:creationId xmlns:p14="http://schemas.microsoft.com/office/powerpoint/2010/main" val="3940162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r>
              <a:rPr lang="en-US" dirty="0"/>
              <a:t>Funds shall not be used for matching purposes</a:t>
            </a:r>
          </a:p>
          <a:p>
            <a:pPr lvl="0" algn="l"/>
            <a:r>
              <a:rPr lang="en-US" dirty="0"/>
              <a:t>No duplication of funding benefits – if funds were received from another source for the same project, the project is not eligible to receive funds from this grant program</a:t>
            </a:r>
          </a:p>
          <a:p>
            <a:endParaRPr lang="en-US" dirty="0"/>
          </a:p>
        </p:txBody>
      </p:sp>
      <p:sp>
        <p:nvSpPr>
          <p:cNvPr id="4" name="Slide Number Placeholder 3"/>
          <p:cNvSpPr>
            <a:spLocks noGrp="1"/>
          </p:cNvSpPr>
          <p:nvPr>
            <p:ph type="sldNum" sz="quarter" idx="5"/>
          </p:nvPr>
        </p:nvSpPr>
        <p:spPr/>
        <p:txBody>
          <a:bodyPr/>
          <a:lstStyle/>
          <a:p>
            <a:fld id="{BA7F1062-38A8-4796-9F90-58C410171C61}" type="slidenum">
              <a:rPr lang="en-US" smtClean="0"/>
              <a:t>5</a:t>
            </a:fld>
            <a:endParaRPr lang="en-US" dirty="0"/>
          </a:p>
        </p:txBody>
      </p:sp>
    </p:spTree>
    <p:extLst>
      <p:ext uri="{BB962C8B-B14F-4D97-AF65-F5344CB8AC3E}">
        <p14:creationId xmlns:p14="http://schemas.microsoft.com/office/powerpoint/2010/main" val="2903835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F1062-38A8-4796-9F90-58C410171C61}" type="slidenum">
              <a:rPr lang="en-US" smtClean="0"/>
              <a:t>7</a:t>
            </a:fld>
            <a:endParaRPr lang="en-US" dirty="0"/>
          </a:p>
        </p:txBody>
      </p:sp>
    </p:spTree>
    <p:extLst>
      <p:ext uri="{BB962C8B-B14F-4D97-AF65-F5344CB8AC3E}">
        <p14:creationId xmlns:p14="http://schemas.microsoft.com/office/powerpoint/2010/main" val="1867588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 the FEMA-4399-DR, Florida Disaster Declaration, the following counties are eligible:</a:t>
            </a:r>
          </a:p>
          <a:p>
            <a:endParaRPr lang="en-US" dirty="0"/>
          </a:p>
          <a:p>
            <a:r>
              <a:rPr lang="en-US" sz="1200" b="1" kern="1200" dirty="0">
                <a:solidFill>
                  <a:schemeClr val="tx1"/>
                </a:solidFill>
                <a:effectLst/>
                <a:latin typeface="+mn-lt"/>
                <a:ea typeface="+mn-ea"/>
                <a:cs typeface="+mn-cs"/>
              </a:rPr>
              <a:t>Local Government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County Government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School Boards</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Charter Schools</a:t>
            </a:r>
            <a:r>
              <a:rPr lang="en-US" sz="1200" kern="1200" dirty="0">
                <a:solidFill>
                  <a:schemeClr val="tx1"/>
                </a:solidFill>
                <a:effectLst/>
                <a:latin typeface="+mn-lt"/>
                <a:ea typeface="+mn-ea"/>
                <a:cs typeface="+mn-cs"/>
              </a:rPr>
              <a:t>, from the following counties:</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Bay</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Calhoun</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Franklin</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Gadsden</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Gulf</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Hamilton</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Holmes</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Jackson</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Jefferson</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Leon</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Liberty</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Madison</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Okaloosa</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Suwannee</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Taylor</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Wakulla</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Walton</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Washington</a:t>
            </a:r>
            <a:endParaRPr lang="en-US" dirty="0"/>
          </a:p>
        </p:txBody>
      </p:sp>
      <p:sp>
        <p:nvSpPr>
          <p:cNvPr id="4" name="Slide Number Placeholder 3"/>
          <p:cNvSpPr>
            <a:spLocks noGrp="1"/>
          </p:cNvSpPr>
          <p:nvPr>
            <p:ph type="sldNum" sz="quarter" idx="5"/>
          </p:nvPr>
        </p:nvSpPr>
        <p:spPr/>
        <p:txBody>
          <a:bodyPr/>
          <a:lstStyle/>
          <a:p>
            <a:fld id="{BA7F1062-38A8-4796-9F90-58C410171C61}" type="slidenum">
              <a:rPr lang="en-US" smtClean="0"/>
              <a:t>8</a:t>
            </a:fld>
            <a:endParaRPr lang="en-US" dirty="0"/>
          </a:p>
        </p:txBody>
      </p:sp>
    </p:spTree>
    <p:extLst>
      <p:ext uri="{BB962C8B-B14F-4D97-AF65-F5344CB8AC3E}">
        <p14:creationId xmlns:p14="http://schemas.microsoft.com/office/powerpoint/2010/main" val="3896843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Activities that are not listed / included above will not be allowable.</a:t>
            </a:r>
          </a:p>
          <a:p>
            <a:r>
              <a:rPr lang="en-US" dirty="0"/>
              <a:t>For any questions on activities that are allowable under this grant, please email: FDEM.StateGrant@em.myflorida.com</a:t>
            </a:r>
          </a:p>
          <a:p>
            <a:endParaRPr lang="en-US" dirty="0"/>
          </a:p>
        </p:txBody>
      </p:sp>
      <p:sp>
        <p:nvSpPr>
          <p:cNvPr id="4" name="Slide Number Placeholder 3"/>
          <p:cNvSpPr>
            <a:spLocks noGrp="1"/>
          </p:cNvSpPr>
          <p:nvPr>
            <p:ph type="sldNum" sz="quarter" idx="5"/>
          </p:nvPr>
        </p:nvSpPr>
        <p:spPr/>
        <p:txBody>
          <a:bodyPr/>
          <a:lstStyle/>
          <a:p>
            <a:fld id="{BA7F1062-38A8-4796-9F90-58C410171C61}" type="slidenum">
              <a:rPr lang="en-US" smtClean="0"/>
              <a:t>9</a:t>
            </a:fld>
            <a:endParaRPr lang="en-US" dirty="0"/>
          </a:p>
        </p:txBody>
      </p:sp>
    </p:spTree>
    <p:extLst>
      <p:ext uri="{BB962C8B-B14F-4D97-AF65-F5344CB8AC3E}">
        <p14:creationId xmlns:p14="http://schemas.microsoft.com/office/powerpoint/2010/main" val="2673789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if you have multiple projects that are logically related can be combined to reach the $1 million minimum</a:t>
            </a:r>
          </a:p>
        </p:txBody>
      </p:sp>
      <p:sp>
        <p:nvSpPr>
          <p:cNvPr id="4" name="Slide Number Placeholder 3"/>
          <p:cNvSpPr>
            <a:spLocks noGrp="1"/>
          </p:cNvSpPr>
          <p:nvPr>
            <p:ph type="sldNum" sz="quarter" idx="5"/>
          </p:nvPr>
        </p:nvSpPr>
        <p:spPr/>
        <p:txBody>
          <a:bodyPr/>
          <a:lstStyle/>
          <a:p>
            <a:fld id="{BA7F1062-38A8-4796-9F90-58C410171C61}" type="slidenum">
              <a:rPr lang="en-US" smtClean="0"/>
              <a:t>11</a:t>
            </a:fld>
            <a:endParaRPr lang="en-US" dirty="0"/>
          </a:p>
        </p:txBody>
      </p:sp>
    </p:spTree>
    <p:extLst>
      <p:ext uri="{BB962C8B-B14F-4D97-AF65-F5344CB8AC3E}">
        <p14:creationId xmlns:p14="http://schemas.microsoft.com/office/powerpoint/2010/main" val="3160758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Point of Contact for Project</a:t>
            </a:r>
          </a:p>
          <a:p>
            <a:pPr lvl="0"/>
            <a:r>
              <a:rPr lang="en-US" dirty="0"/>
              <a:t>Detailed Scope of Work, including a timeline for project completion</a:t>
            </a:r>
          </a:p>
          <a:p>
            <a:pPr lvl="0"/>
            <a:r>
              <a:rPr lang="en-US" dirty="0"/>
              <a:t>Overall Cost for the Project</a:t>
            </a:r>
          </a:p>
          <a:p>
            <a:pPr lvl="0"/>
            <a:r>
              <a:rPr lang="en-US" dirty="0"/>
              <a:t>Line-by-Line Expense Listing</a:t>
            </a:r>
          </a:p>
          <a:p>
            <a:pPr lvl="0"/>
            <a:r>
              <a:rPr lang="en-US" dirty="0"/>
              <a:t>Narrative or Data on Impacts to the Community</a:t>
            </a:r>
          </a:p>
          <a:p>
            <a:pPr lvl="0"/>
            <a:r>
              <a:rPr lang="en-US" dirty="0"/>
              <a:t>Existing Procurement Policy, if applicable</a:t>
            </a:r>
          </a:p>
          <a:p>
            <a:pPr lvl="0"/>
            <a:r>
              <a:rPr lang="en-US" dirty="0"/>
              <a:t>Bids, Tabulations, Advertisements, etc. related to any procurement for services or commodities needed to perform the proposed project, if applicable</a:t>
            </a:r>
          </a:p>
          <a:p>
            <a:pPr lvl="0"/>
            <a:r>
              <a:rPr lang="en-US" dirty="0"/>
              <a:t>Existing Insurance Policy, if applicable</a:t>
            </a:r>
          </a:p>
          <a:p>
            <a:pPr lvl="0"/>
            <a:r>
              <a:rPr lang="en-US" dirty="0"/>
              <a:t>Proof that project is ineligible for FEMA Public Assistance (PA) Funding</a:t>
            </a:r>
          </a:p>
          <a:p>
            <a:pPr lvl="0"/>
            <a:r>
              <a:rPr lang="en-US" dirty="0"/>
              <a:t>Signed letter certifying that the proposed project is not eligible for insurance proceeds or FEMA PA Funding</a:t>
            </a:r>
          </a:p>
          <a:p>
            <a:endParaRPr lang="en-US" dirty="0"/>
          </a:p>
        </p:txBody>
      </p:sp>
      <p:sp>
        <p:nvSpPr>
          <p:cNvPr id="4" name="Slide Number Placeholder 3"/>
          <p:cNvSpPr>
            <a:spLocks noGrp="1"/>
          </p:cNvSpPr>
          <p:nvPr>
            <p:ph type="sldNum" sz="quarter" idx="5"/>
          </p:nvPr>
        </p:nvSpPr>
        <p:spPr/>
        <p:txBody>
          <a:bodyPr/>
          <a:lstStyle/>
          <a:p>
            <a:fld id="{BA7F1062-38A8-4796-9F90-58C410171C61}" type="slidenum">
              <a:rPr lang="en-US" smtClean="0"/>
              <a:t>12</a:t>
            </a:fld>
            <a:endParaRPr lang="en-US" dirty="0"/>
          </a:p>
        </p:txBody>
      </p:sp>
    </p:spTree>
    <p:extLst>
      <p:ext uri="{BB962C8B-B14F-4D97-AF65-F5344CB8AC3E}">
        <p14:creationId xmlns:p14="http://schemas.microsoft.com/office/powerpoint/2010/main" val="3647184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Proposals submitted by the October 1,, 2019 deadline will receive an administrative review to verify eligibility.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Applicants who do not meet the above two criteria will be considered ineligible for this grant program and the project will not be considered for funding</a:t>
            </a:r>
          </a:p>
          <a:p>
            <a:endParaRPr lang="en-US" dirty="0"/>
          </a:p>
        </p:txBody>
      </p:sp>
      <p:sp>
        <p:nvSpPr>
          <p:cNvPr id="4" name="Slide Number Placeholder 3"/>
          <p:cNvSpPr>
            <a:spLocks noGrp="1"/>
          </p:cNvSpPr>
          <p:nvPr>
            <p:ph type="sldNum" sz="quarter" idx="5"/>
          </p:nvPr>
        </p:nvSpPr>
        <p:spPr/>
        <p:txBody>
          <a:bodyPr/>
          <a:lstStyle/>
          <a:p>
            <a:fld id="{BA7F1062-38A8-4796-9F90-58C410171C61}" type="slidenum">
              <a:rPr lang="en-US" smtClean="0"/>
              <a:t>15</a:t>
            </a:fld>
            <a:endParaRPr lang="en-US" dirty="0"/>
          </a:p>
        </p:txBody>
      </p:sp>
    </p:spTree>
    <p:extLst>
      <p:ext uri="{BB962C8B-B14F-4D97-AF65-F5344CB8AC3E}">
        <p14:creationId xmlns:p14="http://schemas.microsoft.com/office/powerpoint/2010/main" val="1588784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5352D-68FC-4F92-85A8-05B678AFD1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D49F16-337A-4D3B-A513-577892C923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217AB3-DAB0-454B-8826-9585041E18A0}"/>
              </a:ext>
            </a:extLst>
          </p:cNvPr>
          <p:cNvSpPr>
            <a:spLocks noGrp="1"/>
          </p:cNvSpPr>
          <p:nvPr>
            <p:ph type="dt" sz="half" idx="10"/>
          </p:nvPr>
        </p:nvSpPr>
        <p:spPr/>
        <p:txBody>
          <a:bodyPr/>
          <a:lstStyle/>
          <a:p>
            <a:fld id="{AE308253-9DA2-4D26-B8AB-40E78D0BFEA2}" type="datetimeFigureOut">
              <a:rPr lang="en-US" smtClean="0"/>
              <a:t>9/26/2019</a:t>
            </a:fld>
            <a:endParaRPr lang="en-US" dirty="0"/>
          </a:p>
        </p:txBody>
      </p:sp>
      <p:sp>
        <p:nvSpPr>
          <p:cNvPr id="5" name="Footer Placeholder 4">
            <a:extLst>
              <a:ext uri="{FF2B5EF4-FFF2-40B4-BE49-F238E27FC236}">
                <a16:creationId xmlns:a16="http://schemas.microsoft.com/office/drawing/2014/main" id="{850CFD52-6E53-4196-A0E0-DE6136CBF54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6416FC1-32CC-4C68-8B7B-B242FFD8A0F7}"/>
              </a:ext>
            </a:extLst>
          </p:cNvPr>
          <p:cNvSpPr>
            <a:spLocks noGrp="1"/>
          </p:cNvSpPr>
          <p:nvPr>
            <p:ph type="sldNum" sz="quarter" idx="12"/>
          </p:nvPr>
        </p:nvSpPr>
        <p:spPr/>
        <p:txBody>
          <a:bodyPr/>
          <a:lstStyle/>
          <a:p>
            <a:fld id="{FC0A3EA4-F4A4-4776-89B4-BE74CEFDAD1C}" type="slidenum">
              <a:rPr lang="en-US" smtClean="0"/>
              <a:t>‹#›</a:t>
            </a:fld>
            <a:endParaRPr lang="en-US" dirty="0"/>
          </a:p>
        </p:txBody>
      </p:sp>
    </p:spTree>
    <p:extLst>
      <p:ext uri="{BB962C8B-B14F-4D97-AF65-F5344CB8AC3E}">
        <p14:creationId xmlns:p14="http://schemas.microsoft.com/office/powerpoint/2010/main" val="4209082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D520D-66E2-4E4D-B8B2-78A022F2C4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E654A9-1C99-42AF-B4C2-823FEA013D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35A02-FF4B-41B6-9C6A-418353C1083F}"/>
              </a:ext>
            </a:extLst>
          </p:cNvPr>
          <p:cNvSpPr>
            <a:spLocks noGrp="1"/>
          </p:cNvSpPr>
          <p:nvPr>
            <p:ph type="dt" sz="half" idx="10"/>
          </p:nvPr>
        </p:nvSpPr>
        <p:spPr/>
        <p:txBody>
          <a:bodyPr/>
          <a:lstStyle/>
          <a:p>
            <a:fld id="{AE308253-9DA2-4D26-B8AB-40E78D0BFEA2}" type="datetimeFigureOut">
              <a:rPr lang="en-US" smtClean="0"/>
              <a:t>9/26/2019</a:t>
            </a:fld>
            <a:endParaRPr lang="en-US" dirty="0"/>
          </a:p>
        </p:txBody>
      </p:sp>
      <p:sp>
        <p:nvSpPr>
          <p:cNvPr id="5" name="Footer Placeholder 4">
            <a:extLst>
              <a:ext uri="{FF2B5EF4-FFF2-40B4-BE49-F238E27FC236}">
                <a16:creationId xmlns:a16="http://schemas.microsoft.com/office/drawing/2014/main" id="{5517FB5D-78B2-4E9F-9D7F-B951FE326E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E6DAA90-692D-42DF-A1F6-CAB3119BB994}"/>
              </a:ext>
            </a:extLst>
          </p:cNvPr>
          <p:cNvSpPr>
            <a:spLocks noGrp="1"/>
          </p:cNvSpPr>
          <p:nvPr>
            <p:ph type="sldNum" sz="quarter" idx="12"/>
          </p:nvPr>
        </p:nvSpPr>
        <p:spPr/>
        <p:txBody>
          <a:bodyPr/>
          <a:lstStyle/>
          <a:p>
            <a:fld id="{FC0A3EA4-F4A4-4776-89B4-BE74CEFDAD1C}" type="slidenum">
              <a:rPr lang="en-US" smtClean="0"/>
              <a:t>‹#›</a:t>
            </a:fld>
            <a:endParaRPr lang="en-US" dirty="0"/>
          </a:p>
        </p:txBody>
      </p:sp>
    </p:spTree>
    <p:extLst>
      <p:ext uri="{BB962C8B-B14F-4D97-AF65-F5344CB8AC3E}">
        <p14:creationId xmlns:p14="http://schemas.microsoft.com/office/powerpoint/2010/main" val="530459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D8050D-96A5-4D7B-BDB7-3BA412E76A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CB6C6B-9253-48BA-9BAA-BA3DEF0DB2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680ED6-EC01-4172-BD7E-5232C5D84742}"/>
              </a:ext>
            </a:extLst>
          </p:cNvPr>
          <p:cNvSpPr>
            <a:spLocks noGrp="1"/>
          </p:cNvSpPr>
          <p:nvPr>
            <p:ph type="dt" sz="half" idx="10"/>
          </p:nvPr>
        </p:nvSpPr>
        <p:spPr/>
        <p:txBody>
          <a:bodyPr/>
          <a:lstStyle/>
          <a:p>
            <a:fld id="{AE308253-9DA2-4D26-B8AB-40E78D0BFEA2}" type="datetimeFigureOut">
              <a:rPr lang="en-US" smtClean="0"/>
              <a:t>9/26/2019</a:t>
            </a:fld>
            <a:endParaRPr lang="en-US" dirty="0"/>
          </a:p>
        </p:txBody>
      </p:sp>
      <p:sp>
        <p:nvSpPr>
          <p:cNvPr id="5" name="Footer Placeholder 4">
            <a:extLst>
              <a:ext uri="{FF2B5EF4-FFF2-40B4-BE49-F238E27FC236}">
                <a16:creationId xmlns:a16="http://schemas.microsoft.com/office/drawing/2014/main" id="{1D60C72D-2DCA-4FE0-BD01-2B666C9742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4FE6D37-DB8E-4405-87F7-E4D548D8308A}"/>
              </a:ext>
            </a:extLst>
          </p:cNvPr>
          <p:cNvSpPr>
            <a:spLocks noGrp="1"/>
          </p:cNvSpPr>
          <p:nvPr>
            <p:ph type="sldNum" sz="quarter" idx="12"/>
          </p:nvPr>
        </p:nvSpPr>
        <p:spPr/>
        <p:txBody>
          <a:bodyPr/>
          <a:lstStyle/>
          <a:p>
            <a:fld id="{FC0A3EA4-F4A4-4776-89B4-BE74CEFDAD1C}" type="slidenum">
              <a:rPr lang="en-US" smtClean="0"/>
              <a:t>‹#›</a:t>
            </a:fld>
            <a:endParaRPr lang="en-US" dirty="0"/>
          </a:p>
        </p:txBody>
      </p:sp>
    </p:spTree>
    <p:extLst>
      <p:ext uri="{BB962C8B-B14F-4D97-AF65-F5344CB8AC3E}">
        <p14:creationId xmlns:p14="http://schemas.microsoft.com/office/powerpoint/2010/main" val="3964902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061BB-E746-477C-839D-B6F647F5C6AF}"/>
              </a:ext>
            </a:extLst>
          </p:cNvPr>
          <p:cNvSpPr>
            <a:spLocks noGrp="1"/>
          </p:cNvSpPr>
          <p:nvPr>
            <p:ph type="title"/>
          </p:nvPr>
        </p:nvSpPr>
        <p:spPr>
          <a:xfrm>
            <a:off x="0" y="1"/>
            <a:ext cx="12192000" cy="957531"/>
          </a:xfrm>
          <a:solidFill>
            <a:srgbClr val="002060"/>
          </a:solidFill>
        </p:spPr>
        <p:txBody>
          <a:bodyPr/>
          <a:lstStyle>
            <a:lvl1pPr marL="112713" indent="0">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4812EAF-26D6-4428-9FF4-33C2DA1275E2}"/>
              </a:ext>
            </a:extLst>
          </p:cNvPr>
          <p:cNvSpPr>
            <a:spLocks noGrp="1"/>
          </p:cNvSpPr>
          <p:nvPr>
            <p:ph idx="1"/>
          </p:nvPr>
        </p:nvSpPr>
        <p:spPr>
          <a:xfrm>
            <a:off x="224287" y="1181819"/>
            <a:ext cx="11611155" cy="48566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65C97F-5931-4EC8-934B-38D2755E7540}"/>
              </a:ext>
            </a:extLst>
          </p:cNvPr>
          <p:cNvSpPr>
            <a:spLocks noGrp="1"/>
          </p:cNvSpPr>
          <p:nvPr>
            <p:ph type="dt" sz="half" idx="10"/>
          </p:nvPr>
        </p:nvSpPr>
        <p:spPr/>
        <p:txBody>
          <a:bodyPr/>
          <a:lstStyle/>
          <a:p>
            <a:fld id="{AE308253-9DA2-4D26-B8AB-40E78D0BFEA2}" type="datetimeFigureOut">
              <a:rPr lang="en-US" smtClean="0"/>
              <a:t>9/26/2019</a:t>
            </a:fld>
            <a:endParaRPr lang="en-US" dirty="0"/>
          </a:p>
        </p:txBody>
      </p:sp>
      <p:sp>
        <p:nvSpPr>
          <p:cNvPr id="5" name="Footer Placeholder 4">
            <a:extLst>
              <a:ext uri="{FF2B5EF4-FFF2-40B4-BE49-F238E27FC236}">
                <a16:creationId xmlns:a16="http://schemas.microsoft.com/office/drawing/2014/main" id="{47F757AD-27A9-4AFF-92D3-D6E1BD2783F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A42027-5364-4213-A6D1-458B0C02DD25}"/>
              </a:ext>
            </a:extLst>
          </p:cNvPr>
          <p:cNvSpPr>
            <a:spLocks noGrp="1"/>
          </p:cNvSpPr>
          <p:nvPr>
            <p:ph type="sldNum" sz="quarter" idx="12"/>
          </p:nvPr>
        </p:nvSpPr>
        <p:spPr/>
        <p:txBody>
          <a:bodyPr/>
          <a:lstStyle/>
          <a:p>
            <a:fld id="{FC0A3EA4-F4A4-4776-89B4-BE74CEFDAD1C}" type="slidenum">
              <a:rPr lang="en-US" smtClean="0"/>
              <a:t>‹#›</a:t>
            </a:fld>
            <a:endParaRPr lang="en-US" dirty="0"/>
          </a:p>
        </p:txBody>
      </p:sp>
    </p:spTree>
    <p:extLst>
      <p:ext uri="{BB962C8B-B14F-4D97-AF65-F5344CB8AC3E}">
        <p14:creationId xmlns:p14="http://schemas.microsoft.com/office/powerpoint/2010/main" val="3675640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18703-2CF7-4CEF-ABEC-95FB044A61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296A78-9F58-4505-8834-78187D0B1A92}"/>
              </a:ext>
            </a:extLst>
          </p:cNvPr>
          <p:cNvSpPr>
            <a:spLocks noGrp="1"/>
          </p:cNvSpPr>
          <p:nvPr>
            <p:ph type="body" idx="1" hasCustomPrompt="1"/>
          </p:nvPr>
        </p:nvSpPr>
        <p:spPr>
          <a:xfrm>
            <a:off x="831850" y="4589464"/>
            <a:ext cx="10515600" cy="1052212"/>
          </a:xfrm>
        </p:spPr>
        <p:txBody>
          <a:bodyPr/>
          <a:lstStyle>
            <a:lvl1pPr marL="0" indent="0">
              <a:lnSpc>
                <a:spcPct val="100000"/>
              </a:lnSpc>
              <a:spcBef>
                <a:spcPts val="0"/>
              </a:spcBef>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Presented by Karen Pickles, PhD</a:t>
            </a:r>
          </a:p>
          <a:p>
            <a:r>
              <a:rPr lang="en-US" dirty="0"/>
              <a:t>Bureau of Recovery</a:t>
            </a:r>
          </a:p>
        </p:txBody>
      </p:sp>
      <p:sp>
        <p:nvSpPr>
          <p:cNvPr id="4" name="Date Placeholder 3">
            <a:extLst>
              <a:ext uri="{FF2B5EF4-FFF2-40B4-BE49-F238E27FC236}">
                <a16:creationId xmlns:a16="http://schemas.microsoft.com/office/drawing/2014/main" id="{14F458C5-AE8A-4E7D-A3B9-D0B44B50B032}"/>
              </a:ext>
            </a:extLst>
          </p:cNvPr>
          <p:cNvSpPr>
            <a:spLocks noGrp="1"/>
          </p:cNvSpPr>
          <p:nvPr>
            <p:ph type="dt" sz="half" idx="10"/>
          </p:nvPr>
        </p:nvSpPr>
        <p:spPr/>
        <p:txBody>
          <a:bodyPr/>
          <a:lstStyle/>
          <a:p>
            <a:fld id="{AE308253-9DA2-4D26-B8AB-40E78D0BFEA2}" type="datetimeFigureOut">
              <a:rPr lang="en-US" smtClean="0"/>
              <a:t>9/26/2019</a:t>
            </a:fld>
            <a:endParaRPr lang="en-US" dirty="0"/>
          </a:p>
        </p:txBody>
      </p:sp>
      <p:sp>
        <p:nvSpPr>
          <p:cNvPr id="5" name="Footer Placeholder 4">
            <a:extLst>
              <a:ext uri="{FF2B5EF4-FFF2-40B4-BE49-F238E27FC236}">
                <a16:creationId xmlns:a16="http://schemas.microsoft.com/office/drawing/2014/main" id="{3C4FE131-CEC7-479C-975C-3584B62D27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8A6081A-C3F7-4CB3-9272-1B2D0DBD448A}"/>
              </a:ext>
            </a:extLst>
          </p:cNvPr>
          <p:cNvSpPr>
            <a:spLocks noGrp="1"/>
          </p:cNvSpPr>
          <p:nvPr>
            <p:ph type="sldNum" sz="quarter" idx="12"/>
          </p:nvPr>
        </p:nvSpPr>
        <p:spPr/>
        <p:txBody>
          <a:bodyPr/>
          <a:lstStyle/>
          <a:p>
            <a:fld id="{FC0A3EA4-F4A4-4776-89B4-BE74CEFDAD1C}" type="slidenum">
              <a:rPr lang="en-US" smtClean="0"/>
              <a:t>‹#›</a:t>
            </a:fld>
            <a:endParaRPr lang="en-US" dirty="0"/>
          </a:p>
        </p:txBody>
      </p:sp>
      <p:pic>
        <p:nvPicPr>
          <p:cNvPr id="8" name="Picture 7">
            <a:extLst>
              <a:ext uri="{FF2B5EF4-FFF2-40B4-BE49-F238E27FC236}">
                <a16:creationId xmlns:a16="http://schemas.microsoft.com/office/drawing/2014/main" id="{A16EF0A7-B711-4239-BA9D-48C7D8EB17EF}"/>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33938" y="333376"/>
            <a:ext cx="2524125" cy="2486025"/>
          </a:xfrm>
          <a:prstGeom prst="rect">
            <a:avLst/>
          </a:prstGeom>
        </p:spPr>
      </p:pic>
      <p:sp>
        <p:nvSpPr>
          <p:cNvPr id="7" name="TextBox 6">
            <a:extLst>
              <a:ext uri="{FF2B5EF4-FFF2-40B4-BE49-F238E27FC236}">
                <a16:creationId xmlns:a16="http://schemas.microsoft.com/office/drawing/2014/main" id="{D85579C5-8EDC-4658-A5D8-E45B7CD57402}"/>
              </a:ext>
            </a:extLst>
          </p:cNvPr>
          <p:cNvSpPr txBox="1"/>
          <p:nvPr/>
        </p:nvSpPr>
        <p:spPr>
          <a:xfrm>
            <a:off x="0" y="5731760"/>
            <a:ext cx="12192000" cy="369332"/>
          </a:xfrm>
          <a:prstGeom prst="rect">
            <a:avLst/>
          </a:prstGeom>
          <a:noFill/>
        </p:spPr>
        <p:txBody>
          <a:bodyPr wrap="square" rtlCol="0">
            <a:spAutoFit/>
          </a:bodyPr>
          <a:lstStyle/>
          <a:p>
            <a:pPr algn="ctr"/>
            <a:r>
              <a:rPr lang="en-US" dirty="0">
                <a:latin typeface="+mj-lt"/>
              </a:rPr>
              <a:t>Rebuilding Together</a:t>
            </a:r>
          </a:p>
        </p:txBody>
      </p:sp>
    </p:spTree>
    <p:extLst>
      <p:ext uri="{BB962C8B-B14F-4D97-AF65-F5344CB8AC3E}">
        <p14:creationId xmlns:p14="http://schemas.microsoft.com/office/powerpoint/2010/main" val="2378296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A5D88-7827-41FD-99B2-B7530AFF8D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A52C07-796E-4128-A775-04AFE818CE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AA0024-6D84-4D88-BF81-AAE91324F2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956966-D5E4-4B71-8381-20583EA83D7F}"/>
              </a:ext>
            </a:extLst>
          </p:cNvPr>
          <p:cNvSpPr>
            <a:spLocks noGrp="1"/>
          </p:cNvSpPr>
          <p:nvPr>
            <p:ph type="dt" sz="half" idx="10"/>
          </p:nvPr>
        </p:nvSpPr>
        <p:spPr/>
        <p:txBody>
          <a:bodyPr/>
          <a:lstStyle/>
          <a:p>
            <a:fld id="{AE308253-9DA2-4D26-B8AB-40E78D0BFEA2}" type="datetimeFigureOut">
              <a:rPr lang="en-US" smtClean="0"/>
              <a:t>9/26/2019</a:t>
            </a:fld>
            <a:endParaRPr lang="en-US" dirty="0"/>
          </a:p>
        </p:txBody>
      </p:sp>
      <p:sp>
        <p:nvSpPr>
          <p:cNvPr id="6" name="Footer Placeholder 5">
            <a:extLst>
              <a:ext uri="{FF2B5EF4-FFF2-40B4-BE49-F238E27FC236}">
                <a16:creationId xmlns:a16="http://schemas.microsoft.com/office/drawing/2014/main" id="{179BEFA8-EE1D-4A1E-A96C-A2EEA09B94C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A2AC28F-3EC9-457D-96A7-9720AB32714C}"/>
              </a:ext>
            </a:extLst>
          </p:cNvPr>
          <p:cNvSpPr>
            <a:spLocks noGrp="1"/>
          </p:cNvSpPr>
          <p:nvPr>
            <p:ph type="sldNum" sz="quarter" idx="12"/>
          </p:nvPr>
        </p:nvSpPr>
        <p:spPr/>
        <p:txBody>
          <a:bodyPr/>
          <a:lstStyle/>
          <a:p>
            <a:fld id="{FC0A3EA4-F4A4-4776-89B4-BE74CEFDAD1C}" type="slidenum">
              <a:rPr lang="en-US" smtClean="0"/>
              <a:t>‹#›</a:t>
            </a:fld>
            <a:endParaRPr lang="en-US" dirty="0"/>
          </a:p>
        </p:txBody>
      </p:sp>
    </p:spTree>
    <p:extLst>
      <p:ext uri="{BB962C8B-B14F-4D97-AF65-F5344CB8AC3E}">
        <p14:creationId xmlns:p14="http://schemas.microsoft.com/office/powerpoint/2010/main" val="2639565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BFE60-CC52-47D1-B3DC-D31C9DB43F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80572E-BCC5-435B-BA14-527C3554B0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C58741-70D1-4190-804F-47947649BB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D8C30A-2FFA-4474-9312-DADEFE8258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FE4EF7-9973-4630-9F22-717AAF288E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229A96-8F7B-4140-8687-0049A47DD4C2}"/>
              </a:ext>
            </a:extLst>
          </p:cNvPr>
          <p:cNvSpPr>
            <a:spLocks noGrp="1"/>
          </p:cNvSpPr>
          <p:nvPr>
            <p:ph type="dt" sz="half" idx="10"/>
          </p:nvPr>
        </p:nvSpPr>
        <p:spPr/>
        <p:txBody>
          <a:bodyPr/>
          <a:lstStyle/>
          <a:p>
            <a:fld id="{AE308253-9DA2-4D26-B8AB-40E78D0BFEA2}" type="datetimeFigureOut">
              <a:rPr lang="en-US" smtClean="0"/>
              <a:t>9/26/2019</a:t>
            </a:fld>
            <a:endParaRPr lang="en-US" dirty="0"/>
          </a:p>
        </p:txBody>
      </p:sp>
      <p:sp>
        <p:nvSpPr>
          <p:cNvPr id="8" name="Footer Placeholder 7">
            <a:extLst>
              <a:ext uri="{FF2B5EF4-FFF2-40B4-BE49-F238E27FC236}">
                <a16:creationId xmlns:a16="http://schemas.microsoft.com/office/drawing/2014/main" id="{47E62259-7C38-48F0-8842-AA1EA1025C2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CC4AEF7-A9A8-4198-B74D-A96E8AC3C8BF}"/>
              </a:ext>
            </a:extLst>
          </p:cNvPr>
          <p:cNvSpPr>
            <a:spLocks noGrp="1"/>
          </p:cNvSpPr>
          <p:nvPr>
            <p:ph type="sldNum" sz="quarter" idx="12"/>
          </p:nvPr>
        </p:nvSpPr>
        <p:spPr/>
        <p:txBody>
          <a:bodyPr/>
          <a:lstStyle/>
          <a:p>
            <a:fld id="{FC0A3EA4-F4A4-4776-89B4-BE74CEFDAD1C}" type="slidenum">
              <a:rPr lang="en-US" smtClean="0"/>
              <a:t>‹#›</a:t>
            </a:fld>
            <a:endParaRPr lang="en-US" dirty="0"/>
          </a:p>
        </p:txBody>
      </p:sp>
    </p:spTree>
    <p:extLst>
      <p:ext uri="{BB962C8B-B14F-4D97-AF65-F5344CB8AC3E}">
        <p14:creationId xmlns:p14="http://schemas.microsoft.com/office/powerpoint/2010/main" val="3949406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1B134-8F0E-4C76-83F2-4CCC0CF29B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615052-2477-4EE5-B026-D1735457CA0C}"/>
              </a:ext>
            </a:extLst>
          </p:cNvPr>
          <p:cNvSpPr>
            <a:spLocks noGrp="1"/>
          </p:cNvSpPr>
          <p:nvPr>
            <p:ph type="dt" sz="half" idx="10"/>
          </p:nvPr>
        </p:nvSpPr>
        <p:spPr/>
        <p:txBody>
          <a:bodyPr/>
          <a:lstStyle/>
          <a:p>
            <a:fld id="{AE308253-9DA2-4D26-B8AB-40E78D0BFEA2}" type="datetimeFigureOut">
              <a:rPr lang="en-US" smtClean="0"/>
              <a:t>9/26/2019</a:t>
            </a:fld>
            <a:endParaRPr lang="en-US" dirty="0"/>
          </a:p>
        </p:txBody>
      </p:sp>
      <p:sp>
        <p:nvSpPr>
          <p:cNvPr id="4" name="Footer Placeholder 3">
            <a:extLst>
              <a:ext uri="{FF2B5EF4-FFF2-40B4-BE49-F238E27FC236}">
                <a16:creationId xmlns:a16="http://schemas.microsoft.com/office/drawing/2014/main" id="{383CC291-EE03-487A-968B-E83ED3623F2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DF02088-40DA-4440-97B0-5F355978D706}"/>
              </a:ext>
            </a:extLst>
          </p:cNvPr>
          <p:cNvSpPr>
            <a:spLocks noGrp="1"/>
          </p:cNvSpPr>
          <p:nvPr>
            <p:ph type="sldNum" sz="quarter" idx="12"/>
          </p:nvPr>
        </p:nvSpPr>
        <p:spPr/>
        <p:txBody>
          <a:bodyPr/>
          <a:lstStyle/>
          <a:p>
            <a:fld id="{FC0A3EA4-F4A4-4776-89B4-BE74CEFDAD1C}" type="slidenum">
              <a:rPr lang="en-US" smtClean="0"/>
              <a:t>‹#›</a:t>
            </a:fld>
            <a:endParaRPr lang="en-US" dirty="0"/>
          </a:p>
        </p:txBody>
      </p:sp>
    </p:spTree>
    <p:extLst>
      <p:ext uri="{BB962C8B-B14F-4D97-AF65-F5344CB8AC3E}">
        <p14:creationId xmlns:p14="http://schemas.microsoft.com/office/powerpoint/2010/main" val="3131787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325774-C923-4AA5-9BA1-62F4F53DCCC8}"/>
              </a:ext>
            </a:extLst>
          </p:cNvPr>
          <p:cNvSpPr>
            <a:spLocks noGrp="1"/>
          </p:cNvSpPr>
          <p:nvPr>
            <p:ph type="dt" sz="half" idx="10"/>
          </p:nvPr>
        </p:nvSpPr>
        <p:spPr/>
        <p:txBody>
          <a:bodyPr/>
          <a:lstStyle/>
          <a:p>
            <a:fld id="{AE308253-9DA2-4D26-B8AB-40E78D0BFEA2}" type="datetimeFigureOut">
              <a:rPr lang="en-US" smtClean="0"/>
              <a:t>9/26/2019</a:t>
            </a:fld>
            <a:endParaRPr lang="en-US" dirty="0"/>
          </a:p>
        </p:txBody>
      </p:sp>
      <p:sp>
        <p:nvSpPr>
          <p:cNvPr id="3" name="Footer Placeholder 2">
            <a:extLst>
              <a:ext uri="{FF2B5EF4-FFF2-40B4-BE49-F238E27FC236}">
                <a16:creationId xmlns:a16="http://schemas.microsoft.com/office/drawing/2014/main" id="{60F9D851-E2AE-4E59-8C11-DD68542EB0D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3AC8C13-9539-4520-9585-C08E6BF60D39}"/>
              </a:ext>
            </a:extLst>
          </p:cNvPr>
          <p:cNvSpPr>
            <a:spLocks noGrp="1"/>
          </p:cNvSpPr>
          <p:nvPr>
            <p:ph type="sldNum" sz="quarter" idx="12"/>
          </p:nvPr>
        </p:nvSpPr>
        <p:spPr/>
        <p:txBody>
          <a:bodyPr/>
          <a:lstStyle/>
          <a:p>
            <a:fld id="{FC0A3EA4-F4A4-4776-89B4-BE74CEFDAD1C}" type="slidenum">
              <a:rPr lang="en-US" smtClean="0"/>
              <a:t>‹#›</a:t>
            </a:fld>
            <a:endParaRPr lang="en-US" dirty="0"/>
          </a:p>
        </p:txBody>
      </p:sp>
    </p:spTree>
    <p:extLst>
      <p:ext uri="{BB962C8B-B14F-4D97-AF65-F5344CB8AC3E}">
        <p14:creationId xmlns:p14="http://schemas.microsoft.com/office/powerpoint/2010/main" val="572972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CD182-1926-4FD3-84E8-911CD8434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CE4246-9EF2-4123-AA10-BAE99469F2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E72A05-AA21-46B0-899F-00A415219E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CDA926-62A7-4953-9C07-3B8DA1AB4BE2}"/>
              </a:ext>
            </a:extLst>
          </p:cNvPr>
          <p:cNvSpPr>
            <a:spLocks noGrp="1"/>
          </p:cNvSpPr>
          <p:nvPr>
            <p:ph type="dt" sz="half" idx="10"/>
          </p:nvPr>
        </p:nvSpPr>
        <p:spPr/>
        <p:txBody>
          <a:bodyPr/>
          <a:lstStyle/>
          <a:p>
            <a:fld id="{AE308253-9DA2-4D26-B8AB-40E78D0BFEA2}" type="datetimeFigureOut">
              <a:rPr lang="en-US" smtClean="0"/>
              <a:t>9/26/2019</a:t>
            </a:fld>
            <a:endParaRPr lang="en-US" dirty="0"/>
          </a:p>
        </p:txBody>
      </p:sp>
      <p:sp>
        <p:nvSpPr>
          <p:cNvPr id="6" name="Footer Placeholder 5">
            <a:extLst>
              <a:ext uri="{FF2B5EF4-FFF2-40B4-BE49-F238E27FC236}">
                <a16:creationId xmlns:a16="http://schemas.microsoft.com/office/drawing/2014/main" id="{1A042F84-825B-4D81-A2BE-5035D4C59F8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F969D1E-9C63-4664-9665-3D22AA5DD7E6}"/>
              </a:ext>
            </a:extLst>
          </p:cNvPr>
          <p:cNvSpPr>
            <a:spLocks noGrp="1"/>
          </p:cNvSpPr>
          <p:nvPr>
            <p:ph type="sldNum" sz="quarter" idx="12"/>
          </p:nvPr>
        </p:nvSpPr>
        <p:spPr/>
        <p:txBody>
          <a:bodyPr/>
          <a:lstStyle/>
          <a:p>
            <a:fld id="{FC0A3EA4-F4A4-4776-89B4-BE74CEFDAD1C}" type="slidenum">
              <a:rPr lang="en-US" smtClean="0"/>
              <a:t>‹#›</a:t>
            </a:fld>
            <a:endParaRPr lang="en-US" dirty="0"/>
          </a:p>
        </p:txBody>
      </p:sp>
    </p:spTree>
    <p:extLst>
      <p:ext uri="{BB962C8B-B14F-4D97-AF65-F5344CB8AC3E}">
        <p14:creationId xmlns:p14="http://schemas.microsoft.com/office/powerpoint/2010/main" val="4073590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DAF83-0DD8-433C-87F3-CC222EE3F8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FE0C2E-5F96-4F03-AB16-2A0A9A20F7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0B6037D6-893B-4A86-928C-850684F6B1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2B71BE-29DD-4501-8DD3-E425A5E5F42D}"/>
              </a:ext>
            </a:extLst>
          </p:cNvPr>
          <p:cNvSpPr>
            <a:spLocks noGrp="1"/>
          </p:cNvSpPr>
          <p:nvPr>
            <p:ph type="dt" sz="half" idx="10"/>
          </p:nvPr>
        </p:nvSpPr>
        <p:spPr/>
        <p:txBody>
          <a:bodyPr/>
          <a:lstStyle/>
          <a:p>
            <a:fld id="{AE308253-9DA2-4D26-B8AB-40E78D0BFEA2}" type="datetimeFigureOut">
              <a:rPr lang="en-US" smtClean="0"/>
              <a:t>9/26/2019</a:t>
            </a:fld>
            <a:endParaRPr lang="en-US" dirty="0"/>
          </a:p>
        </p:txBody>
      </p:sp>
      <p:sp>
        <p:nvSpPr>
          <p:cNvPr id="6" name="Footer Placeholder 5">
            <a:extLst>
              <a:ext uri="{FF2B5EF4-FFF2-40B4-BE49-F238E27FC236}">
                <a16:creationId xmlns:a16="http://schemas.microsoft.com/office/drawing/2014/main" id="{3F8CCA04-745B-4E90-ABA9-B5E69C87314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DE6C8D4-4C79-40B5-84B6-04036471D749}"/>
              </a:ext>
            </a:extLst>
          </p:cNvPr>
          <p:cNvSpPr>
            <a:spLocks noGrp="1"/>
          </p:cNvSpPr>
          <p:nvPr>
            <p:ph type="sldNum" sz="quarter" idx="12"/>
          </p:nvPr>
        </p:nvSpPr>
        <p:spPr/>
        <p:txBody>
          <a:bodyPr/>
          <a:lstStyle/>
          <a:p>
            <a:fld id="{FC0A3EA4-F4A4-4776-89B4-BE74CEFDAD1C}" type="slidenum">
              <a:rPr lang="en-US" smtClean="0"/>
              <a:t>‹#›</a:t>
            </a:fld>
            <a:endParaRPr lang="en-US" dirty="0"/>
          </a:p>
        </p:txBody>
      </p:sp>
    </p:spTree>
    <p:extLst>
      <p:ext uri="{BB962C8B-B14F-4D97-AF65-F5344CB8AC3E}">
        <p14:creationId xmlns:p14="http://schemas.microsoft.com/office/powerpoint/2010/main" val="819678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7171C6-7F81-4F84-8FD4-DBA60C3CD0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D91FB4-189A-4169-8BBA-A6E3BD688A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618951-7C99-417E-87A8-E7D50F05FE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308253-9DA2-4D26-B8AB-40E78D0BFEA2}" type="datetimeFigureOut">
              <a:rPr lang="en-US" smtClean="0"/>
              <a:t>9/26/2019</a:t>
            </a:fld>
            <a:endParaRPr lang="en-US" dirty="0"/>
          </a:p>
        </p:txBody>
      </p:sp>
      <p:sp>
        <p:nvSpPr>
          <p:cNvPr id="5" name="Footer Placeholder 4">
            <a:extLst>
              <a:ext uri="{FF2B5EF4-FFF2-40B4-BE49-F238E27FC236}">
                <a16:creationId xmlns:a16="http://schemas.microsoft.com/office/drawing/2014/main" id="{4B274417-9022-4982-87BE-10BC23152D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9F8F096-8544-40FA-A398-21C05008F7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0A3EA4-F4A4-4776-89B4-BE74CEFDAD1C}" type="slidenum">
              <a:rPr lang="en-US" smtClean="0"/>
              <a:t>‹#›</a:t>
            </a:fld>
            <a:endParaRPr lang="en-US" dirty="0"/>
          </a:p>
        </p:txBody>
      </p:sp>
      <p:sp>
        <p:nvSpPr>
          <p:cNvPr id="7" name="Rectangle 6">
            <a:extLst>
              <a:ext uri="{FF2B5EF4-FFF2-40B4-BE49-F238E27FC236}">
                <a16:creationId xmlns:a16="http://schemas.microsoft.com/office/drawing/2014/main" id="{9851CF21-B4C3-4C73-A94E-66B1053ED6C7}"/>
              </a:ext>
            </a:extLst>
          </p:cNvPr>
          <p:cNvSpPr/>
          <p:nvPr/>
        </p:nvSpPr>
        <p:spPr>
          <a:xfrm>
            <a:off x="0" y="6136395"/>
            <a:ext cx="12192000" cy="72160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000" dirty="0">
                <a:solidFill>
                  <a:schemeClr val="bg1"/>
                </a:solidFill>
                <a:latin typeface="Arial" panose="020B0604020202020204" pitchFamily="34" charset="0"/>
                <a:cs typeface="Arial" panose="020B0604020202020204" pitchFamily="34" charset="0"/>
              </a:rPr>
              <a:t>     THE FLORIDA DIVISION OF EMERGENCY MANAGEMENT</a:t>
            </a:r>
          </a:p>
        </p:txBody>
      </p:sp>
      <p:pic>
        <p:nvPicPr>
          <p:cNvPr id="8" name="Picture 7">
            <a:extLst>
              <a:ext uri="{FF2B5EF4-FFF2-40B4-BE49-F238E27FC236}">
                <a16:creationId xmlns:a16="http://schemas.microsoft.com/office/drawing/2014/main" id="{D05C7539-B994-47D6-A694-D5FD19BE801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842908" y="5624423"/>
            <a:ext cx="1120582" cy="1123618"/>
          </a:xfrm>
          <a:prstGeom prst="rect">
            <a:avLst/>
          </a:prstGeom>
        </p:spPr>
      </p:pic>
    </p:spTree>
    <p:extLst>
      <p:ext uri="{BB962C8B-B14F-4D97-AF65-F5344CB8AC3E}">
        <p14:creationId xmlns:p14="http://schemas.microsoft.com/office/powerpoint/2010/main" val="1087599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isabelamd.wordpress.com/2012/04/14/esclarecimento-de-duvidas-teste-intermedio-de-filosofi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mailto:Melissa.Shirah@em.myflorida.com" TargetMode="External"/><Relationship Id="rId7" Type="http://schemas.openxmlformats.org/officeDocument/2006/relationships/hyperlink" Target="mailto:Jared.Moskowitz@em.myflorida.com" TargetMode="External"/><Relationship Id="rId2" Type="http://schemas.openxmlformats.org/officeDocument/2006/relationships/hyperlink" Target="mailto:Kim.Schoffel@em.myflorida.com" TargetMode="External"/><Relationship Id="rId1" Type="http://schemas.openxmlformats.org/officeDocument/2006/relationships/slideLayout" Target="../slideLayouts/slideLayout2.xml"/><Relationship Id="rId6" Type="http://schemas.openxmlformats.org/officeDocument/2006/relationships/hyperlink" Target="mailto:Amanda.Campen@em.myflorida.com" TargetMode="External"/><Relationship Id="rId5" Type="http://schemas.openxmlformats.org/officeDocument/2006/relationships/hyperlink" Target="mailto:Jennifer.Drake@em.myflorida.com" TargetMode="External"/><Relationship Id="rId4" Type="http://schemas.openxmlformats.org/officeDocument/2006/relationships/hyperlink" Target="mailto:Kevin.Guthrie@em.myflorida.com"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6DFB5-36BE-4273-890C-D8131C051D77}"/>
              </a:ext>
            </a:extLst>
          </p:cNvPr>
          <p:cNvSpPr>
            <a:spLocks noGrp="1"/>
          </p:cNvSpPr>
          <p:nvPr>
            <p:ph type="ctrTitle"/>
          </p:nvPr>
        </p:nvSpPr>
        <p:spPr>
          <a:xfrm>
            <a:off x="1523999" y="1122362"/>
            <a:ext cx="9340645" cy="4275548"/>
          </a:xfrm>
        </p:spPr>
        <p:txBody>
          <a:bodyPr>
            <a:normAutofit fontScale="90000"/>
          </a:bodyPr>
          <a:lstStyle/>
          <a:p>
            <a:r>
              <a:rPr lang="en-US" dirty="0"/>
              <a:t>Dial-In Toll Free Number:</a:t>
            </a:r>
            <a:br>
              <a:rPr lang="en-US" dirty="0"/>
            </a:br>
            <a:r>
              <a:rPr lang="en-US" dirty="0"/>
              <a:t>1-888-585-9008 </a:t>
            </a:r>
            <a:br>
              <a:rPr lang="en-US" dirty="0"/>
            </a:br>
            <a:br>
              <a:rPr lang="en-US" sz="3200" dirty="0"/>
            </a:br>
            <a:r>
              <a:rPr lang="en-US" dirty="0"/>
              <a:t>Participant Number:</a:t>
            </a:r>
            <a:br>
              <a:rPr lang="en-US" dirty="0"/>
            </a:br>
            <a:r>
              <a:rPr lang="en-US" dirty="0"/>
              <a:t>189579848</a:t>
            </a:r>
            <a:br>
              <a:rPr lang="en-US" dirty="0"/>
            </a:br>
            <a:r>
              <a:rPr lang="en-US" dirty="0"/>
              <a:t> </a:t>
            </a:r>
            <a:r>
              <a:rPr lang="en-US" sz="4400" dirty="0">
                <a:solidFill>
                  <a:srgbClr val="FF0000"/>
                </a:solidFill>
              </a:rPr>
              <a:t>Start Time: </a:t>
            </a:r>
            <a:r>
              <a:rPr lang="en-US" sz="4400">
                <a:solidFill>
                  <a:srgbClr val="FF0000"/>
                </a:solidFill>
              </a:rPr>
              <a:t>10:30 am </a:t>
            </a:r>
            <a:r>
              <a:rPr lang="en-US" sz="4400" dirty="0">
                <a:solidFill>
                  <a:srgbClr val="FF0000"/>
                </a:solidFill>
              </a:rPr>
              <a:t>EST</a:t>
            </a:r>
            <a:endParaRPr lang="en-US" dirty="0">
              <a:solidFill>
                <a:srgbClr val="FF0000"/>
              </a:solidFill>
            </a:endParaRPr>
          </a:p>
        </p:txBody>
      </p:sp>
    </p:spTree>
    <p:extLst>
      <p:ext uri="{BB962C8B-B14F-4D97-AF65-F5344CB8AC3E}">
        <p14:creationId xmlns:p14="http://schemas.microsoft.com/office/powerpoint/2010/main" val="4132461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79B1F-395A-4E98-B5BA-1B3AAA712411}"/>
              </a:ext>
            </a:extLst>
          </p:cNvPr>
          <p:cNvSpPr>
            <a:spLocks noGrp="1"/>
          </p:cNvSpPr>
          <p:nvPr>
            <p:ph type="title"/>
          </p:nvPr>
        </p:nvSpPr>
        <p:spPr/>
        <p:txBody>
          <a:bodyPr/>
          <a:lstStyle/>
          <a:p>
            <a:r>
              <a:rPr lang="en-US" dirty="0"/>
              <a:t>What Is Not Allowable?</a:t>
            </a:r>
          </a:p>
        </p:txBody>
      </p:sp>
      <p:graphicFrame>
        <p:nvGraphicFramePr>
          <p:cNvPr id="4" name="Content Placeholder 3">
            <a:extLst>
              <a:ext uri="{FF2B5EF4-FFF2-40B4-BE49-F238E27FC236}">
                <a16:creationId xmlns:a16="http://schemas.microsoft.com/office/drawing/2014/main" id="{132F761E-24DE-40BA-81FB-6AB7CD88C478}"/>
              </a:ext>
            </a:extLst>
          </p:cNvPr>
          <p:cNvGraphicFramePr>
            <a:graphicFrameLocks noGrp="1"/>
          </p:cNvGraphicFramePr>
          <p:nvPr>
            <p:ph idx="1"/>
            <p:extLst>
              <p:ext uri="{D42A27DB-BD31-4B8C-83A1-F6EECF244321}">
                <p14:modId xmlns:p14="http://schemas.microsoft.com/office/powerpoint/2010/main" val="2754809901"/>
              </p:ext>
            </p:extLst>
          </p:nvPr>
        </p:nvGraphicFramePr>
        <p:xfrm>
          <a:off x="224287" y="1181819"/>
          <a:ext cx="11611155" cy="4856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2554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D7C08-645C-4081-9C5E-3F22C40CF3EA}"/>
              </a:ext>
            </a:extLst>
          </p:cNvPr>
          <p:cNvSpPr>
            <a:spLocks noGrp="1"/>
          </p:cNvSpPr>
          <p:nvPr>
            <p:ph type="title"/>
          </p:nvPr>
        </p:nvSpPr>
        <p:spPr/>
        <p:txBody>
          <a:bodyPr/>
          <a:lstStyle/>
          <a:p>
            <a:r>
              <a:rPr lang="en-US" dirty="0"/>
              <a:t>How Much Can My Entity Ask For?</a:t>
            </a:r>
          </a:p>
        </p:txBody>
      </p:sp>
      <p:graphicFrame>
        <p:nvGraphicFramePr>
          <p:cNvPr id="4" name="Content Placeholder 3">
            <a:extLst>
              <a:ext uri="{FF2B5EF4-FFF2-40B4-BE49-F238E27FC236}">
                <a16:creationId xmlns:a16="http://schemas.microsoft.com/office/drawing/2014/main" id="{784DA326-DAB4-46C5-AFE4-67C69AF0AB23}"/>
              </a:ext>
            </a:extLst>
          </p:cNvPr>
          <p:cNvGraphicFramePr>
            <a:graphicFrameLocks noGrp="1"/>
          </p:cNvGraphicFramePr>
          <p:nvPr>
            <p:ph idx="1"/>
            <p:extLst>
              <p:ext uri="{D42A27DB-BD31-4B8C-83A1-F6EECF244321}">
                <p14:modId xmlns:p14="http://schemas.microsoft.com/office/powerpoint/2010/main" val="4151248549"/>
              </p:ext>
            </p:extLst>
          </p:nvPr>
        </p:nvGraphicFramePr>
        <p:xfrm>
          <a:off x="456156" y="1279511"/>
          <a:ext cx="11279688" cy="3931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7657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66593-8450-4F8F-87A2-61EBE3D22471}"/>
              </a:ext>
            </a:extLst>
          </p:cNvPr>
          <p:cNvSpPr>
            <a:spLocks noGrp="1"/>
          </p:cNvSpPr>
          <p:nvPr>
            <p:ph type="title"/>
          </p:nvPr>
        </p:nvSpPr>
        <p:spPr/>
        <p:txBody>
          <a:bodyPr/>
          <a:lstStyle/>
          <a:p>
            <a:r>
              <a:rPr lang="en-US" dirty="0"/>
              <a:t>Proposal Components</a:t>
            </a:r>
          </a:p>
        </p:txBody>
      </p:sp>
      <p:graphicFrame>
        <p:nvGraphicFramePr>
          <p:cNvPr id="4" name="Content Placeholder 3">
            <a:extLst>
              <a:ext uri="{FF2B5EF4-FFF2-40B4-BE49-F238E27FC236}">
                <a16:creationId xmlns:a16="http://schemas.microsoft.com/office/drawing/2014/main" id="{C085196B-4F47-432E-BD9E-04EADA5AD9FD}"/>
              </a:ext>
            </a:extLst>
          </p:cNvPr>
          <p:cNvGraphicFramePr>
            <a:graphicFrameLocks noGrp="1"/>
          </p:cNvGraphicFramePr>
          <p:nvPr>
            <p:ph idx="1"/>
            <p:extLst>
              <p:ext uri="{D42A27DB-BD31-4B8C-83A1-F6EECF244321}">
                <p14:modId xmlns:p14="http://schemas.microsoft.com/office/powerpoint/2010/main" val="1311100873"/>
              </p:ext>
            </p:extLst>
          </p:nvPr>
        </p:nvGraphicFramePr>
        <p:xfrm>
          <a:off x="901619" y="1183576"/>
          <a:ext cx="10020381" cy="4490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1656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2B9BC-6BAF-4F22-AE5C-670DBF3DE91E}"/>
              </a:ext>
            </a:extLst>
          </p:cNvPr>
          <p:cNvSpPr>
            <a:spLocks noGrp="1"/>
          </p:cNvSpPr>
          <p:nvPr>
            <p:ph type="title"/>
          </p:nvPr>
        </p:nvSpPr>
        <p:spPr/>
        <p:txBody>
          <a:bodyPr/>
          <a:lstStyle/>
          <a:p>
            <a:r>
              <a:rPr lang="en-US" dirty="0"/>
              <a:t>How Do I Apply?</a:t>
            </a:r>
          </a:p>
        </p:txBody>
      </p:sp>
      <p:graphicFrame>
        <p:nvGraphicFramePr>
          <p:cNvPr id="4" name="Content Placeholder 3">
            <a:extLst>
              <a:ext uri="{FF2B5EF4-FFF2-40B4-BE49-F238E27FC236}">
                <a16:creationId xmlns:a16="http://schemas.microsoft.com/office/drawing/2014/main" id="{12D6FE66-1DA6-4AB1-8959-E0B6BA2583C2}"/>
              </a:ext>
            </a:extLst>
          </p:cNvPr>
          <p:cNvGraphicFramePr>
            <a:graphicFrameLocks noGrp="1"/>
          </p:cNvGraphicFramePr>
          <p:nvPr>
            <p:ph idx="1"/>
            <p:extLst>
              <p:ext uri="{D42A27DB-BD31-4B8C-83A1-F6EECF244321}">
                <p14:modId xmlns:p14="http://schemas.microsoft.com/office/powerpoint/2010/main" val="4271247697"/>
              </p:ext>
            </p:extLst>
          </p:nvPr>
        </p:nvGraphicFramePr>
        <p:xfrm>
          <a:off x="224287" y="1181819"/>
          <a:ext cx="11611155" cy="4856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8264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979F4-CC78-4341-A31A-8C612147352C}"/>
              </a:ext>
            </a:extLst>
          </p:cNvPr>
          <p:cNvSpPr>
            <a:spLocks noGrp="1"/>
          </p:cNvSpPr>
          <p:nvPr>
            <p:ph type="title"/>
          </p:nvPr>
        </p:nvSpPr>
        <p:spPr/>
        <p:txBody>
          <a:bodyPr/>
          <a:lstStyle/>
          <a:p>
            <a:r>
              <a:rPr lang="en-US" dirty="0"/>
              <a:t>Applicant Responsibilities</a:t>
            </a:r>
          </a:p>
        </p:txBody>
      </p:sp>
      <p:graphicFrame>
        <p:nvGraphicFramePr>
          <p:cNvPr id="4" name="Content Placeholder 3">
            <a:extLst>
              <a:ext uri="{FF2B5EF4-FFF2-40B4-BE49-F238E27FC236}">
                <a16:creationId xmlns:a16="http://schemas.microsoft.com/office/drawing/2014/main" id="{0F218F35-F1DF-4B53-B4E8-CC9D31CC77C0}"/>
              </a:ext>
            </a:extLst>
          </p:cNvPr>
          <p:cNvGraphicFramePr>
            <a:graphicFrameLocks noGrp="1"/>
          </p:cNvGraphicFramePr>
          <p:nvPr>
            <p:ph idx="1"/>
            <p:extLst>
              <p:ext uri="{D42A27DB-BD31-4B8C-83A1-F6EECF244321}">
                <p14:modId xmlns:p14="http://schemas.microsoft.com/office/powerpoint/2010/main" val="669832715"/>
              </p:ext>
            </p:extLst>
          </p:nvPr>
        </p:nvGraphicFramePr>
        <p:xfrm>
          <a:off x="224287" y="1181819"/>
          <a:ext cx="11611155" cy="4856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3218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D8665-BF06-4B72-9B23-7EEBBBBB7F88}"/>
              </a:ext>
            </a:extLst>
          </p:cNvPr>
          <p:cNvSpPr>
            <a:spLocks noGrp="1"/>
          </p:cNvSpPr>
          <p:nvPr>
            <p:ph type="title"/>
          </p:nvPr>
        </p:nvSpPr>
        <p:spPr/>
        <p:txBody>
          <a:bodyPr/>
          <a:lstStyle/>
          <a:p>
            <a:r>
              <a:rPr lang="en-US" dirty="0"/>
              <a:t>How Will Projects </a:t>
            </a:r>
            <a:r>
              <a:rPr lang="en-US" b="1" dirty="0"/>
              <a:t>Initially</a:t>
            </a:r>
            <a:r>
              <a:rPr lang="en-US" dirty="0"/>
              <a:t> Be Evaluated?</a:t>
            </a:r>
          </a:p>
        </p:txBody>
      </p:sp>
      <p:graphicFrame>
        <p:nvGraphicFramePr>
          <p:cNvPr id="4" name="Content Placeholder 3">
            <a:extLst>
              <a:ext uri="{FF2B5EF4-FFF2-40B4-BE49-F238E27FC236}">
                <a16:creationId xmlns:a16="http://schemas.microsoft.com/office/drawing/2014/main" id="{A9D11BA6-316C-4183-BB3F-D127AAAF72EA}"/>
              </a:ext>
            </a:extLst>
          </p:cNvPr>
          <p:cNvGraphicFramePr>
            <a:graphicFrameLocks noGrp="1"/>
          </p:cNvGraphicFramePr>
          <p:nvPr>
            <p:ph idx="1"/>
            <p:extLst>
              <p:ext uri="{D42A27DB-BD31-4B8C-83A1-F6EECF244321}">
                <p14:modId xmlns:p14="http://schemas.microsoft.com/office/powerpoint/2010/main" val="3886251604"/>
              </p:ext>
            </p:extLst>
          </p:nvPr>
        </p:nvGraphicFramePr>
        <p:xfrm>
          <a:off x="224287" y="1181819"/>
          <a:ext cx="11611155" cy="4856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9171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480D9-4424-4C16-B00E-C372CBBE0AC2}"/>
              </a:ext>
            </a:extLst>
          </p:cNvPr>
          <p:cNvSpPr>
            <a:spLocks noGrp="1"/>
          </p:cNvSpPr>
          <p:nvPr>
            <p:ph type="title"/>
          </p:nvPr>
        </p:nvSpPr>
        <p:spPr/>
        <p:txBody>
          <a:bodyPr/>
          <a:lstStyle/>
          <a:p>
            <a:r>
              <a:rPr lang="en-US" dirty="0"/>
              <a:t>Panel Review</a:t>
            </a:r>
          </a:p>
        </p:txBody>
      </p:sp>
      <p:graphicFrame>
        <p:nvGraphicFramePr>
          <p:cNvPr id="4" name="Content Placeholder 3">
            <a:extLst>
              <a:ext uri="{FF2B5EF4-FFF2-40B4-BE49-F238E27FC236}">
                <a16:creationId xmlns:a16="http://schemas.microsoft.com/office/drawing/2014/main" id="{C388F4A6-2A75-451A-A564-3E0C6B0D237B}"/>
              </a:ext>
            </a:extLst>
          </p:cNvPr>
          <p:cNvGraphicFramePr>
            <a:graphicFrameLocks noGrp="1"/>
          </p:cNvGraphicFramePr>
          <p:nvPr>
            <p:ph idx="1"/>
            <p:extLst>
              <p:ext uri="{D42A27DB-BD31-4B8C-83A1-F6EECF244321}">
                <p14:modId xmlns:p14="http://schemas.microsoft.com/office/powerpoint/2010/main" val="3463555562"/>
              </p:ext>
            </p:extLst>
          </p:nvPr>
        </p:nvGraphicFramePr>
        <p:xfrm>
          <a:off x="1757383" y="1129065"/>
          <a:ext cx="8677234" cy="45155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3285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CD8B2-C022-4B37-87D2-3ADFEAED030D}"/>
              </a:ext>
            </a:extLst>
          </p:cNvPr>
          <p:cNvSpPr>
            <a:spLocks noGrp="1"/>
          </p:cNvSpPr>
          <p:nvPr>
            <p:ph type="title"/>
          </p:nvPr>
        </p:nvSpPr>
        <p:spPr/>
        <p:txBody>
          <a:bodyPr/>
          <a:lstStyle/>
          <a:p>
            <a:r>
              <a:rPr lang="en-US" dirty="0"/>
              <a:t>Proposal Recommendation</a:t>
            </a:r>
          </a:p>
        </p:txBody>
      </p:sp>
      <p:graphicFrame>
        <p:nvGraphicFramePr>
          <p:cNvPr id="4" name="Content Placeholder 3">
            <a:extLst>
              <a:ext uri="{FF2B5EF4-FFF2-40B4-BE49-F238E27FC236}">
                <a16:creationId xmlns:a16="http://schemas.microsoft.com/office/drawing/2014/main" id="{447666DF-1082-4FA8-AE8D-556C56BB320A}"/>
              </a:ext>
            </a:extLst>
          </p:cNvPr>
          <p:cNvGraphicFramePr>
            <a:graphicFrameLocks noGrp="1"/>
          </p:cNvGraphicFramePr>
          <p:nvPr>
            <p:ph idx="1"/>
            <p:extLst>
              <p:ext uri="{D42A27DB-BD31-4B8C-83A1-F6EECF244321}">
                <p14:modId xmlns:p14="http://schemas.microsoft.com/office/powerpoint/2010/main" val="96914134"/>
              </p:ext>
            </p:extLst>
          </p:nvPr>
        </p:nvGraphicFramePr>
        <p:xfrm>
          <a:off x="224287" y="1181819"/>
          <a:ext cx="11611155" cy="4856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4358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B9548-CE39-424B-8852-6E0E03CD7453}"/>
              </a:ext>
            </a:extLst>
          </p:cNvPr>
          <p:cNvSpPr>
            <a:spLocks noGrp="1"/>
          </p:cNvSpPr>
          <p:nvPr>
            <p:ph type="title"/>
          </p:nvPr>
        </p:nvSpPr>
        <p:spPr/>
        <p:txBody>
          <a:bodyPr/>
          <a:lstStyle/>
          <a:p>
            <a:r>
              <a:rPr lang="en-US" dirty="0"/>
              <a:t>What if My Proposal Receives Funding?</a:t>
            </a:r>
          </a:p>
        </p:txBody>
      </p:sp>
      <p:graphicFrame>
        <p:nvGraphicFramePr>
          <p:cNvPr id="4" name="Content Placeholder 3">
            <a:extLst>
              <a:ext uri="{FF2B5EF4-FFF2-40B4-BE49-F238E27FC236}">
                <a16:creationId xmlns:a16="http://schemas.microsoft.com/office/drawing/2014/main" id="{C89FFE1A-94BA-4885-BDC8-3A499C88462B}"/>
              </a:ext>
            </a:extLst>
          </p:cNvPr>
          <p:cNvGraphicFramePr>
            <a:graphicFrameLocks noGrp="1"/>
          </p:cNvGraphicFramePr>
          <p:nvPr>
            <p:ph idx="1"/>
            <p:extLst>
              <p:ext uri="{D42A27DB-BD31-4B8C-83A1-F6EECF244321}">
                <p14:modId xmlns:p14="http://schemas.microsoft.com/office/powerpoint/2010/main" val="1290659767"/>
              </p:ext>
            </p:extLst>
          </p:nvPr>
        </p:nvGraphicFramePr>
        <p:xfrm>
          <a:off x="224288" y="1181819"/>
          <a:ext cx="11399144" cy="43221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9610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B9B39F-28FD-414A-9038-9F258FEEC23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36301" y="485041"/>
            <a:ext cx="4842468" cy="6053085"/>
          </a:xfrm>
          <a:prstGeom prst="rect">
            <a:avLst/>
          </a:prstGeom>
        </p:spPr>
      </p:pic>
      <p:sp>
        <p:nvSpPr>
          <p:cNvPr id="5" name="Rectangle: Rounded Corners 4">
            <a:extLst>
              <a:ext uri="{FF2B5EF4-FFF2-40B4-BE49-F238E27FC236}">
                <a16:creationId xmlns:a16="http://schemas.microsoft.com/office/drawing/2014/main" id="{23AA79AB-CEFC-488A-9CD3-8465FFD8E4F6}"/>
              </a:ext>
            </a:extLst>
          </p:cNvPr>
          <p:cNvSpPr/>
          <p:nvPr/>
        </p:nvSpPr>
        <p:spPr>
          <a:xfrm>
            <a:off x="5657221" y="495089"/>
            <a:ext cx="4923693" cy="50013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Questions?</a:t>
            </a:r>
            <a:endParaRPr lang="en-US" dirty="0"/>
          </a:p>
        </p:txBody>
      </p:sp>
    </p:spTree>
    <p:extLst>
      <p:ext uri="{BB962C8B-B14F-4D97-AF65-F5344CB8AC3E}">
        <p14:creationId xmlns:p14="http://schemas.microsoft.com/office/powerpoint/2010/main" val="1978208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696059-997F-4692-A64E-13BFAD2255D8}"/>
              </a:ext>
            </a:extLst>
          </p:cNvPr>
          <p:cNvSpPr>
            <a:spLocks noGrp="1"/>
          </p:cNvSpPr>
          <p:nvPr>
            <p:ph type="title"/>
          </p:nvPr>
        </p:nvSpPr>
        <p:spPr/>
        <p:txBody>
          <a:bodyPr>
            <a:normAutofit/>
          </a:bodyPr>
          <a:lstStyle/>
          <a:p>
            <a:r>
              <a:rPr lang="en-US" sz="5400" dirty="0"/>
              <a:t>Hurricane Michael State Recovery Grant Program Funding Opportunity</a:t>
            </a:r>
          </a:p>
        </p:txBody>
      </p:sp>
      <p:sp>
        <p:nvSpPr>
          <p:cNvPr id="5" name="Text Placeholder 4">
            <a:extLst>
              <a:ext uri="{FF2B5EF4-FFF2-40B4-BE49-F238E27FC236}">
                <a16:creationId xmlns:a16="http://schemas.microsoft.com/office/drawing/2014/main" id="{5C4B4D1B-60DB-4828-B6A1-BB4F3F40FB5C}"/>
              </a:ext>
            </a:extLst>
          </p:cNvPr>
          <p:cNvSpPr>
            <a:spLocks noGrp="1"/>
          </p:cNvSpPr>
          <p:nvPr>
            <p:ph type="body" idx="1"/>
          </p:nvPr>
        </p:nvSpPr>
        <p:spPr/>
        <p:txBody>
          <a:bodyPr/>
          <a:lstStyle/>
          <a:p>
            <a:r>
              <a:rPr lang="en-US" i="1" dirty="0"/>
              <a:t>Presented by</a:t>
            </a:r>
          </a:p>
          <a:p>
            <a:r>
              <a:rPr lang="en-US" i="1" dirty="0"/>
              <a:t>Bureau Chief Amanda Campen</a:t>
            </a:r>
          </a:p>
        </p:txBody>
      </p:sp>
    </p:spTree>
    <p:extLst>
      <p:ext uri="{BB962C8B-B14F-4D97-AF65-F5344CB8AC3E}">
        <p14:creationId xmlns:p14="http://schemas.microsoft.com/office/powerpoint/2010/main" val="2190676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116EA-D31C-4A01-AC96-4A17B3E280B1}"/>
              </a:ext>
            </a:extLst>
          </p:cNvPr>
          <p:cNvSpPr>
            <a:spLocks noGrp="1"/>
          </p:cNvSpPr>
          <p:nvPr>
            <p:ph type="title"/>
          </p:nvPr>
        </p:nvSpPr>
        <p:spPr/>
        <p:txBody>
          <a:bodyPr/>
          <a:lstStyle/>
          <a:p>
            <a:r>
              <a:rPr lang="en-US" dirty="0"/>
              <a:t>Contacts</a:t>
            </a:r>
          </a:p>
        </p:txBody>
      </p:sp>
      <p:sp>
        <p:nvSpPr>
          <p:cNvPr id="3" name="Content Placeholder 2">
            <a:extLst>
              <a:ext uri="{FF2B5EF4-FFF2-40B4-BE49-F238E27FC236}">
                <a16:creationId xmlns:a16="http://schemas.microsoft.com/office/drawing/2014/main" id="{05217131-8DC5-4DC3-8EAB-CBFAF623E68E}"/>
              </a:ext>
            </a:extLst>
          </p:cNvPr>
          <p:cNvSpPr>
            <a:spLocks noGrp="1"/>
          </p:cNvSpPr>
          <p:nvPr>
            <p:ph idx="1"/>
          </p:nvPr>
        </p:nvSpPr>
        <p:spPr>
          <a:xfrm>
            <a:off x="224287" y="1181820"/>
            <a:ext cx="11611155" cy="4304580"/>
          </a:xfrm>
        </p:spPr>
        <p:txBody>
          <a:bodyPr numCol="2">
            <a:noAutofit/>
          </a:bodyPr>
          <a:lstStyle/>
          <a:p>
            <a:pPr marL="0" indent="0" algn="ctr">
              <a:lnSpc>
                <a:spcPct val="100000"/>
              </a:lnSpc>
              <a:spcBef>
                <a:spcPts val="0"/>
              </a:spcBef>
              <a:buNone/>
            </a:pPr>
            <a:r>
              <a:rPr lang="en-US" sz="2200" b="1" dirty="0"/>
              <a:t>Kimberly Schoffel</a:t>
            </a:r>
          </a:p>
          <a:p>
            <a:pPr marL="0" indent="0" algn="ctr">
              <a:lnSpc>
                <a:spcPct val="100000"/>
              </a:lnSpc>
              <a:spcBef>
                <a:spcPts val="0"/>
              </a:spcBef>
              <a:buNone/>
            </a:pPr>
            <a:r>
              <a:rPr lang="en-US" sz="2200" dirty="0"/>
              <a:t>Grant Manager</a:t>
            </a:r>
          </a:p>
          <a:p>
            <a:pPr marL="0" indent="0" algn="ctr">
              <a:lnSpc>
                <a:spcPct val="100000"/>
              </a:lnSpc>
              <a:spcBef>
                <a:spcPts val="0"/>
              </a:spcBef>
              <a:buNone/>
            </a:pPr>
            <a:r>
              <a:rPr lang="en-US" sz="2200" dirty="0">
                <a:hlinkClick r:id="rId2"/>
              </a:rPr>
              <a:t>Kim.Schoffel@em.myflorida.com</a:t>
            </a:r>
            <a:endParaRPr lang="en-US" sz="2200" dirty="0"/>
          </a:p>
          <a:p>
            <a:pPr marL="0" indent="0" algn="ctr">
              <a:lnSpc>
                <a:spcPct val="100000"/>
              </a:lnSpc>
              <a:spcBef>
                <a:spcPts val="0"/>
              </a:spcBef>
              <a:buNone/>
            </a:pPr>
            <a:endParaRPr lang="en-US" sz="2200" dirty="0"/>
          </a:p>
          <a:p>
            <a:pPr marL="0" indent="0" algn="ctr">
              <a:lnSpc>
                <a:spcPct val="100000"/>
              </a:lnSpc>
              <a:spcBef>
                <a:spcPts val="0"/>
              </a:spcBef>
              <a:buNone/>
            </a:pPr>
            <a:r>
              <a:rPr lang="en-US" sz="2200" b="1" dirty="0"/>
              <a:t>Melissa Shirah</a:t>
            </a:r>
          </a:p>
          <a:p>
            <a:pPr marL="0" indent="0" algn="ctr">
              <a:lnSpc>
                <a:spcPct val="100000"/>
              </a:lnSpc>
              <a:spcBef>
                <a:spcPts val="0"/>
              </a:spcBef>
              <a:buNone/>
            </a:pPr>
            <a:r>
              <a:rPr lang="en-US" sz="2200" dirty="0"/>
              <a:t>Deputy Bureau Chief of Recovery</a:t>
            </a:r>
          </a:p>
          <a:p>
            <a:pPr marL="0" indent="0" algn="ctr">
              <a:lnSpc>
                <a:spcPct val="100000"/>
              </a:lnSpc>
              <a:spcBef>
                <a:spcPts val="0"/>
              </a:spcBef>
              <a:buNone/>
            </a:pPr>
            <a:r>
              <a:rPr lang="en-US" sz="2200" dirty="0">
                <a:hlinkClick r:id="rId3"/>
              </a:rPr>
              <a:t>Melissa.Shirah@em.myflorida.com</a:t>
            </a:r>
            <a:endParaRPr lang="en-US" sz="2200" dirty="0"/>
          </a:p>
          <a:p>
            <a:pPr marL="0" indent="0" algn="ctr">
              <a:lnSpc>
                <a:spcPct val="100000"/>
              </a:lnSpc>
              <a:spcBef>
                <a:spcPts val="0"/>
              </a:spcBef>
              <a:buNone/>
            </a:pPr>
            <a:endParaRPr lang="en-US" sz="2200" dirty="0"/>
          </a:p>
          <a:p>
            <a:pPr marL="0" indent="0" algn="ctr">
              <a:lnSpc>
                <a:spcPct val="100000"/>
              </a:lnSpc>
              <a:spcBef>
                <a:spcPts val="0"/>
              </a:spcBef>
              <a:buNone/>
            </a:pPr>
            <a:r>
              <a:rPr lang="en-US" sz="2200" b="1" dirty="0"/>
              <a:t>Kevin Guthrie</a:t>
            </a:r>
          </a:p>
          <a:p>
            <a:pPr marL="0" indent="0" algn="ctr">
              <a:lnSpc>
                <a:spcPct val="100000"/>
              </a:lnSpc>
              <a:spcBef>
                <a:spcPts val="0"/>
              </a:spcBef>
              <a:buNone/>
            </a:pPr>
            <a:r>
              <a:rPr lang="en-US" sz="2200" dirty="0"/>
              <a:t>Division Deputy Director</a:t>
            </a:r>
          </a:p>
          <a:p>
            <a:pPr marL="0" indent="0" algn="ctr">
              <a:lnSpc>
                <a:spcPct val="100000"/>
              </a:lnSpc>
              <a:spcBef>
                <a:spcPts val="0"/>
              </a:spcBef>
              <a:buNone/>
            </a:pPr>
            <a:r>
              <a:rPr lang="en-US" sz="2200" dirty="0">
                <a:hlinkClick r:id="rId4"/>
              </a:rPr>
              <a:t>Kevin.Guthrie@em.myflorida.com</a:t>
            </a:r>
            <a:endParaRPr lang="en-US" sz="2200" dirty="0"/>
          </a:p>
          <a:p>
            <a:pPr marL="0" indent="0" algn="ctr">
              <a:lnSpc>
                <a:spcPct val="100000"/>
              </a:lnSpc>
              <a:spcBef>
                <a:spcPts val="0"/>
              </a:spcBef>
              <a:buNone/>
            </a:pPr>
            <a:endParaRPr lang="en-US" sz="2200" dirty="0"/>
          </a:p>
          <a:p>
            <a:pPr marL="0" indent="0" algn="ctr">
              <a:lnSpc>
                <a:spcPct val="100000"/>
              </a:lnSpc>
              <a:spcBef>
                <a:spcPts val="0"/>
              </a:spcBef>
              <a:buNone/>
            </a:pPr>
            <a:endParaRPr lang="en-US" sz="2200" dirty="0"/>
          </a:p>
          <a:p>
            <a:pPr marL="0" indent="0" algn="ctr">
              <a:lnSpc>
                <a:spcPct val="100000"/>
              </a:lnSpc>
              <a:spcBef>
                <a:spcPts val="0"/>
              </a:spcBef>
              <a:buNone/>
            </a:pPr>
            <a:r>
              <a:rPr lang="en-US" sz="2200" b="1" dirty="0"/>
              <a:t>Jennifer Drake</a:t>
            </a:r>
          </a:p>
          <a:p>
            <a:pPr marL="0" indent="0" algn="ctr">
              <a:lnSpc>
                <a:spcPct val="100000"/>
              </a:lnSpc>
              <a:spcBef>
                <a:spcPts val="0"/>
              </a:spcBef>
              <a:buNone/>
            </a:pPr>
            <a:r>
              <a:rPr lang="en-US" sz="2200" dirty="0"/>
              <a:t>Grant Supervisor</a:t>
            </a:r>
          </a:p>
          <a:p>
            <a:pPr marL="0" indent="0" algn="ctr">
              <a:lnSpc>
                <a:spcPct val="100000"/>
              </a:lnSpc>
              <a:spcBef>
                <a:spcPts val="0"/>
              </a:spcBef>
              <a:buNone/>
            </a:pPr>
            <a:r>
              <a:rPr lang="en-US" sz="2200" dirty="0">
                <a:hlinkClick r:id="rId5"/>
              </a:rPr>
              <a:t>Jennifer.Drake@em.myflorida.com</a:t>
            </a:r>
            <a:endParaRPr lang="en-US" sz="2200" dirty="0"/>
          </a:p>
          <a:p>
            <a:pPr marL="0" indent="0" algn="ctr">
              <a:lnSpc>
                <a:spcPct val="100000"/>
              </a:lnSpc>
              <a:spcBef>
                <a:spcPts val="0"/>
              </a:spcBef>
              <a:buNone/>
            </a:pPr>
            <a:endParaRPr lang="en-US" sz="2200" dirty="0"/>
          </a:p>
          <a:p>
            <a:pPr marL="0" indent="0" algn="ctr">
              <a:lnSpc>
                <a:spcPct val="100000"/>
              </a:lnSpc>
              <a:spcBef>
                <a:spcPts val="0"/>
              </a:spcBef>
              <a:buNone/>
            </a:pPr>
            <a:r>
              <a:rPr lang="en-US" sz="2200" b="1" dirty="0"/>
              <a:t>Amanda Campen</a:t>
            </a:r>
          </a:p>
          <a:p>
            <a:pPr marL="0" indent="0" algn="ctr">
              <a:lnSpc>
                <a:spcPct val="100000"/>
              </a:lnSpc>
              <a:spcBef>
                <a:spcPts val="0"/>
              </a:spcBef>
              <a:buNone/>
            </a:pPr>
            <a:r>
              <a:rPr lang="en-US" sz="2200" dirty="0"/>
              <a:t>Bureau Chief of Recovery</a:t>
            </a:r>
          </a:p>
          <a:p>
            <a:pPr marL="0" indent="0" algn="ctr">
              <a:lnSpc>
                <a:spcPct val="100000"/>
              </a:lnSpc>
              <a:spcBef>
                <a:spcPts val="0"/>
              </a:spcBef>
              <a:buNone/>
            </a:pPr>
            <a:r>
              <a:rPr lang="en-US" sz="2200" dirty="0">
                <a:hlinkClick r:id="rId6"/>
              </a:rPr>
              <a:t>Amanda.Campen@em.myflorida.com</a:t>
            </a:r>
            <a:endParaRPr lang="en-US" sz="2200" dirty="0"/>
          </a:p>
          <a:p>
            <a:pPr marL="0" indent="0" algn="ctr">
              <a:lnSpc>
                <a:spcPct val="100000"/>
              </a:lnSpc>
              <a:spcBef>
                <a:spcPts val="0"/>
              </a:spcBef>
              <a:buNone/>
            </a:pPr>
            <a:endParaRPr lang="en-US" sz="2200" dirty="0"/>
          </a:p>
          <a:p>
            <a:pPr marL="0" indent="0" algn="ctr">
              <a:lnSpc>
                <a:spcPct val="100000"/>
              </a:lnSpc>
              <a:spcBef>
                <a:spcPts val="0"/>
              </a:spcBef>
              <a:buNone/>
            </a:pPr>
            <a:r>
              <a:rPr lang="en-US" sz="2200" b="1" dirty="0"/>
              <a:t>Jared Moskowitz</a:t>
            </a:r>
          </a:p>
          <a:p>
            <a:pPr marL="0" indent="0" algn="ctr">
              <a:lnSpc>
                <a:spcPct val="100000"/>
              </a:lnSpc>
              <a:spcBef>
                <a:spcPts val="0"/>
              </a:spcBef>
              <a:buNone/>
            </a:pPr>
            <a:r>
              <a:rPr lang="en-US" sz="2200" dirty="0"/>
              <a:t>Division Director</a:t>
            </a:r>
          </a:p>
          <a:p>
            <a:pPr marL="0" indent="0" algn="ctr">
              <a:lnSpc>
                <a:spcPct val="100000"/>
              </a:lnSpc>
              <a:spcBef>
                <a:spcPts val="0"/>
              </a:spcBef>
              <a:buNone/>
            </a:pPr>
            <a:r>
              <a:rPr lang="en-US" sz="2200" dirty="0">
                <a:hlinkClick r:id="rId7"/>
              </a:rPr>
              <a:t>Jared.Moskowitz@em.myflorida.com</a:t>
            </a:r>
            <a:r>
              <a:rPr lang="en-US" sz="2200" dirty="0"/>
              <a:t> </a:t>
            </a:r>
          </a:p>
          <a:p>
            <a:pPr marL="0" indent="0" algn="ctr">
              <a:lnSpc>
                <a:spcPct val="100000"/>
              </a:lnSpc>
              <a:spcBef>
                <a:spcPts val="0"/>
              </a:spcBef>
              <a:buNone/>
            </a:pPr>
            <a:endParaRPr lang="en-US" sz="2200" dirty="0"/>
          </a:p>
          <a:p>
            <a:pPr marL="0" indent="0" algn="ctr">
              <a:lnSpc>
                <a:spcPct val="100000"/>
              </a:lnSpc>
              <a:spcBef>
                <a:spcPts val="0"/>
              </a:spcBef>
              <a:buNone/>
            </a:pPr>
            <a:endParaRPr lang="en-US" sz="2200" dirty="0"/>
          </a:p>
        </p:txBody>
      </p:sp>
    </p:spTree>
    <p:extLst>
      <p:ext uri="{BB962C8B-B14F-4D97-AF65-F5344CB8AC3E}">
        <p14:creationId xmlns:p14="http://schemas.microsoft.com/office/powerpoint/2010/main" val="603558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38FE1-636F-42D5-A9D8-9CF0852A7B77}"/>
              </a:ext>
            </a:extLst>
          </p:cNvPr>
          <p:cNvSpPr>
            <a:spLocks noGrp="1"/>
          </p:cNvSpPr>
          <p:nvPr>
            <p:ph type="title"/>
          </p:nvPr>
        </p:nvSpPr>
        <p:spPr/>
        <p:txBody>
          <a:bodyPr/>
          <a:lstStyle/>
          <a:p>
            <a:r>
              <a:rPr lang="en-US" dirty="0"/>
              <a:t>Overview</a:t>
            </a:r>
          </a:p>
        </p:txBody>
      </p:sp>
      <p:graphicFrame>
        <p:nvGraphicFramePr>
          <p:cNvPr id="4" name="Content Placeholder 3">
            <a:extLst>
              <a:ext uri="{FF2B5EF4-FFF2-40B4-BE49-F238E27FC236}">
                <a16:creationId xmlns:a16="http://schemas.microsoft.com/office/drawing/2014/main" id="{4E789197-23A7-41B7-B0E8-A224E0EA8CD4}"/>
              </a:ext>
            </a:extLst>
          </p:cNvPr>
          <p:cNvGraphicFramePr>
            <a:graphicFrameLocks noGrp="1"/>
          </p:cNvGraphicFramePr>
          <p:nvPr>
            <p:ph idx="1"/>
            <p:extLst>
              <p:ext uri="{D42A27DB-BD31-4B8C-83A1-F6EECF244321}">
                <p14:modId xmlns:p14="http://schemas.microsoft.com/office/powerpoint/2010/main" val="1212759323"/>
              </p:ext>
            </p:extLst>
          </p:nvPr>
        </p:nvGraphicFramePr>
        <p:xfrm>
          <a:off x="814877" y="1181819"/>
          <a:ext cx="10562246" cy="42029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2370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1C9EF-1EBF-45A8-823D-9D89A6507384}"/>
              </a:ext>
            </a:extLst>
          </p:cNvPr>
          <p:cNvSpPr>
            <a:spLocks noGrp="1"/>
          </p:cNvSpPr>
          <p:nvPr>
            <p:ph type="title"/>
          </p:nvPr>
        </p:nvSpPr>
        <p:spPr/>
        <p:txBody>
          <a:bodyPr/>
          <a:lstStyle/>
          <a:p>
            <a:r>
              <a:rPr lang="en-US" dirty="0"/>
              <a:t>Overview </a:t>
            </a:r>
            <a:r>
              <a:rPr lang="en-US" sz="3600" i="1" dirty="0"/>
              <a:t>(continued)</a:t>
            </a:r>
            <a:endParaRPr lang="en-US" i="1" dirty="0"/>
          </a:p>
        </p:txBody>
      </p:sp>
      <p:graphicFrame>
        <p:nvGraphicFramePr>
          <p:cNvPr id="4" name="Content Placeholder 3">
            <a:extLst>
              <a:ext uri="{FF2B5EF4-FFF2-40B4-BE49-F238E27FC236}">
                <a16:creationId xmlns:a16="http://schemas.microsoft.com/office/drawing/2014/main" id="{C9CA9815-3371-4967-BC06-D1770A9C7160}"/>
              </a:ext>
            </a:extLst>
          </p:cNvPr>
          <p:cNvGraphicFramePr>
            <a:graphicFrameLocks noGrp="1"/>
          </p:cNvGraphicFramePr>
          <p:nvPr>
            <p:ph idx="1"/>
            <p:extLst>
              <p:ext uri="{D42A27DB-BD31-4B8C-83A1-F6EECF244321}">
                <p14:modId xmlns:p14="http://schemas.microsoft.com/office/powerpoint/2010/main" val="4044533670"/>
              </p:ext>
            </p:extLst>
          </p:nvPr>
        </p:nvGraphicFramePr>
        <p:xfrm>
          <a:off x="273010" y="1344443"/>
          <a:ext cx="11645980" cy="4169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939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1C9EF-1EBF-45A8-823D-9D89A6507384}"/>
              </a:ext>
            </a:extLst>
          </p:cNvPr>
          <p:cNvSpPr>
            <a:spLocks noGrp="1"/>
          </p:cNvSpPr>
          <p:nvPr>
            <p:ph type="title"/>
          </p:nvPr>
        </p:nvSpPr>
        <p:spPr/>
        <p:txBody>
          <a:bodyPr/>
          <a:lstStyle/>
          <a:p>
            <a:r>
              <a:rPr lang="en-US" dirty="0"/>
              <a:t>Overview </a:t>
            </a:r>
            <a:r>
              <a:rPr lang="en-US" sz="3600" i="1" dirty="0"/>
              <a:t>(continued)</a:t>
            </a:r>
            <a:endParaRPr lang="en-US" i="1" dirty="0"/>
          </a:p>
        </p:txBody>
      </p:sp>
      <p:graphicFrame>
        <p:nvGraphicFramePr>
          <p:cNvPr id="4" name="Content Placeholder 3">
            <a:extLst>
              <a:ext uri="{FF2B5EF4-FFF2-40B4-BE49-F238E27FC236}">
                <a16:creationId xmlns:a16="http://schemas.microsoft.com/office/drawing/2014/main" id="{C9CA9815-3371-4967-BC06-D1770A9C7160}"/>
              </a:ext>
            </a:extLst>
          </p:cNvPr>
          <p:cNvGraphicFramePr>
            <a:graphicFrameLocks noGrp="1"/>
          </p:cNvGraphicFramePr>
          <p:nvPr>
            <p:ph idx="1"/>
            <p:extLst>
              <p:ext uri="{D42A27DB-BD31-4B8C-83A1-F6EECF244321}">
                <p14:modId xmlns:p14="http://schemas.microsoft.com/office/powerpoint/2010/main" val="3596882814"/>
              </p:ext>
            </p:extLst>
          </p:nvPr>
        </p:nvGraphicFramePr>
        <p:xfrm>
          <a:off x="273010" y="1344443"/>
          <a:ext cx="11645980" cy="41691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6560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DC87C-B3D7-4B56-85C5-2DB35D423DE9}"/>
              </a:ext>
            </a:extLst>
          </p:cNvPr>
          <p:cNvSpPr>
            <a:spLocks noGrp="1"/>
          </p:cNvSpPr>
          <p:nvPr>
            <p:ph type="title"/>
          </p:nvPr>
        </p:nvSpPr>
        <p:spPr/>
        <p:txBody>
          <a:bodyPr/>
          <a:lstStyle/>
          <a:p>
            <a:r>
              <a:rPr lang="en-US" dirty="0"/>
              <a:t>Who Can Apply?</a:t>
            </a:r>
          </a:p>
        </p:txBody>
      </p:sp>
      <p:graphicFrame>
        <p:nvGraphicFramePr>
          <p:cNvPr id="4" name="Content Placeholder 3">
            <a:extLst>
              <a:ext uri="{FF2B5EF4-FFF2-40B4-BE49-F238E27FC236}">
                <a16:creationId xmlns:a16="http://schemas.microsoft.com/office/drawing/2014/main" id="{2AB33912-C4A5-4A58-B2CB-42159E1E9C82}"/>
              </a:ext>
            </a:extLst>
          </p:cNvPr>
          <p:cNvGraphicFramePr>
            <a:graphicFrameLocks noGrp="1"/>
          </p:cNvGraphicFramePr>
          <p:nvPr>
            <p:ph idx="1"/>
            <p:extLst>
              <p:ext uri="{D42A27DB-BD31-4B8C-83A1-F6EECF244321}">
                <p14:modId xmlns:p14="http://schemas.microsoft.com/office/powerpoint/2010/main" val="723408405"/>
              </p:ext>
            </p:extLst>
          </p:nvPr>
        </p:nvGraphicFramePr>
        <p:xfrm>
          <a:off x="247610" y="1454509"/>
          <a:ext cx="11696780" cy="39489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2270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F2C74-FB7E-417F-AA20-C2C0C1611701}"/>
              </a:ext>
            </a:extLst>
          </p:cNvPr>
          <p:cNvSpPr>
            <a:spLocks noGrp="1"/>
          </p:cNvSpPr>
          <p:nvPr>
            <p:ph type="title"/>
          </p:nvPr>
        </p:nvSpPr>
        <p:spPr/>
        <p:txBody>
          <a:bodyPr/>
          <a:lstStyle/>
          <a:p>
            <a:r>
              <a:rPr lang="en-US" dirty="0"/>
              <a:t>Ineligible Entities</a:t>
            </a:r>
          </a:p>
        </p:txBody>
      </p:sp>
      <p:graphicFrame>
        <p:nvGraphicFramePr>
          <p:cNvPr id="4" name="Content Placeholder 3">
            <a:extLst>
              <a:ext uri="{FF2B5EF4-FFF2-40B4-BE49-F238E27FC236}">
                <a16:creationId xmlns:a16="http://schemas.microsoft.com/office/drawing/2014/main" id="{0EA25B97-E6C2-4916-A855-8C96EF131A75}"/>
              </a:ext>
            </a:extLst>
          </p:cNvPr>
          <p:cNvGraphicFramePr>
            <a:graphicFrameLocks noGrp="1"/>
          </p:cNvGraphicFramePr>
          <p:nvPr>
            <p:ph idx="1"/>
            <p:extLst>
              <p:ext uri="{D42A27DB-BD31-4B8C-83A1-F6EECF244321}">
                <p14:modId xmlns:p14="http://schemas.microsoft.com/office/powerpoint/2010/main" val="1393752218"/>
              </p:ext>
            </p:extLst>
          </p:nvPr>
        </p:nvGraphicFramePr>
        <p:xfrm>
          <a:off x="978919" y="1181819"/>
          <a:ext cx="10234163" cy="4266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5924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7C0A1-047E-4ADE-9857-8E57A72DF6C0}"/>
              </a:ext>
            </a:extLst>
          </p:cNvPr>
          <p:cNvSpPr>
            <a:spLocks noGrp="1"/>
          </p:cNvSpPr>
          <p:nvPr>
            <p:ph type="title"/>
          </p:nvPr>
        </p:nvSpPr>
        <p:spPr/>
        <p:txBody>
          <a:bodyPr/>
          <a:lstStyle/>
          <a:p>
            <a:r>
              <a:rPr lang="en-US" dirty="0"/>
              <a:t>Eligible Counties?</a:t>
            </a:r>
          </a:p>
        </p:txBody>
      </p:sp>
      <p:pic>
        <p:nvPicPr>
          <p:cNvPr id="5" name="Content Placeholder 4" descr="A picture containing text, map&#10;&#10;Description automatically generated">
            <a:extLst>
              <a:ext uri="{FF2B5EF4-FFF2-40B4-BE49-F238E27FC236}">
                <a16:creationId xmlns:a16="http://schemas.microsoft.com/office/drawing/2014/main" id="{70CC8C9C-42D7-465C-B17C-19892F467535}"/>
              </a:ext>
            </a:extLst>
          </p:cNvPr>
          <p:cNvPicPr>
            <a:picLocks noGrp="1" noChangeAspect="1"/>
          </p:cNvPicPr>
          <p:nvPr>
            <p:ph idx="1"/>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963" r="32917" b="50594"/>
          <a:stretch/>
        </p:blipFill>
        <p:spPr>
          <a:xfrm>
            <a:off x="165462" y="1047975"/>
            <a:ext cx="11614228" cy="4142334"/>
          </a:xfrm>
        </p:spPr>
      </p:pic>
      <p:sp>
        <p:nvSpPr>
          <p:cNvPr id="3" name="TextBox 2">
            <a:extLst>
              <a:ext uri="{FF2B5EF4-FFF2-40B4-BE49-F238E27FC236}">
                <a16:creationId xmlns:a16="http://schemas.microsoft.com/office/drawing/2014/main" id="{83D14844-99C5-43B8-B989-6F5D9E0D68B6}"/>
              </a:ext>
            </a:extLst>
          </p:cNvPr>
          <p:cNvSpPr txBox="1"/>
          <p:nvPr/>
        </p:nvSpPr>
        <p:spPr>
          <a:xfrm>
            <a:off x="412309" y="3620649"/>
            <a:ext cx="4116147" cy="1569660"/>
          </a:xfrm>
          <a:prstGeom prst="rect">
            <a:avLst/>
          </a:prstGeom>
          <a:noFill/>
        </p:spPr>
        <p:txBody>
          <a:bodyPr wrap="square" numCol="3" rtlCol="0">
            <a:spAutoFit/>
          </a:bodyPr>
          <a:lstStyle/>
          <a:p>
            <a:r>
              <a:rPr lang="en-US" sz="1600" b="1" dirty="0"/>
              <a:t>Bay</a:t>
            </a:r>
          </a:p>
          <a:p>
            <a:r>
              <a:rPr lang="en-US" sz="1600" b="1" dirty="0"/>
              <a:t>Calhoun</a:t>
            </a:r>
          </a:p>
          <a:p>
            <a:r>
              <a:rPr lang="en-US" sz="1600" b="1" dirty="0"/>
              <a:t>Franklin</a:t>
            </a:r>
          </a:p>
          <a:p>
            <a:r>
              <a:rPr lang="en-US" sz="1600" b="1" dirty="0"/>
              <a:t>Gadsden</a:t>
            </a:r>
          </a:p>
          <a:p>
            <a:r>
              <a:rPr lang="en-US" sz="1600" b="1" dirty="0"/>
              <a:t>Gulf</a:t>
            </a:r>
          </a:p>
          <a:p>
            <a:r>
              <a:rPr lang="en-US" sz="1600" b="1" dirty="0"/>
              <a:t>Hamilton</a:t>
            </a:r>
          </a:p>
          <a:p>
            <a:r>
              <a:rPr lang="en-US" sz="1600" b="1" dirty="0"/>
              <a:t>Holmes</a:t>
            </a:r>
          </a:p>
          <a:p>
            <a:r>
              <a:rPr lang="en-US" sz="1600" b="1" dirty="0"/>
              <a:t>Jackson</a:t>
            </a:r>
          </a:p>
          <a:p>
            <a:r>
              <a:rPr lang="en-US" sz="1600" b="1" dirty="0"/>
              <a:t>Jefferson</a:t>
            </a:r>
          </a:p>
          <a:p>
            <a:r>
              <a:rPr lang="en-US" sz="1600" b="1" dirty="0"/>
              <a:t>Leon</a:t>
            </a:r>
          </a:p>
          <a:p>
            <a:r>
              <a:rPr lang="en-US" sz="1600" b="1" dirty="0"/>
              <a:t>Liberty</a:t>
            </a:r>
          </a:p>
          <a:p>
            <a:r>
              <a:rPr lang="en-US" sz="1600" b="1" dirty="0"/>
              <a:t>Madison</a:t>
            </a:r>
          </a:p>
          <a:p>
            <a:r>
              <a:rPr lang="en-US" sz="1600" b="1" dirty="0"/>
              <a:t>Okaloosa</a:t>
            </a:r>
          </a:p>
          <a:p>
            <a:r>
              <a:rPr lang="en-US" sz="1600" b="1" dirty="0"/>
              <a:t>Suwannee</a:t>
            </a:r>
          </a:p>
          <a:p>
            <a:r>
              <a:rPr lang="en-US" sz="1600" b="1" dirty="0"/>
              <a:t>Taylor</a:t>
            </a:r>
          </a:p>
          <a:p>
            <a:r>
              <a:rPr lang="en-US" sz="1600" b="1" dirty="0"/>
              <a:t>Wakulla</a:t>
            </a:r>
          </a:p>
          <a:p>
            <a:r>
              <a:rPr lang="en-US" sz="1600" b="1" dirty="0"/>
              <a:t>Walton</a:t>
            </a:r>
          </a:p>
          <a:p>
            <a:r>
              <a:rPr lang="en-US" sz="1600" b="1" dirty="0"/>
              <a:t>Washington</a:t>
            </a:r>
          </a:p>
        </p:txBody>
      </p:sp>
    </p:spTree>
    <p:extLst>
      <p:ext uri="{BB962C8B-B14F-4D97-AF65-F5344CB8AC3E}">
        <p14:creationId xmlns:p14="http://schemas.microsoft.com/office/powerpoint/2010/main" val="1845039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F0716-5A61-43AA-876C-DA3E2391630F}"/>
              </a:ext>
            </a:extLst>
          </p:cNvPr>
          <p:cNvSpPr>
            <a:spLocks noGrp="1"/>
          </p:cNvSpPr>
          <p:nvPr>
            <p:ph type="title"/>
          </p:nvPr>
        </p:nvSpPr>
        <p:spPr/>
        <p:txBody>
          <a:bodyPr/>
          <a:lstStyle/>
          <a:p>
            <a:r>
              <a:rPr lang="en-US" dirty="0"/>
              <a:t>What is an Allowable Activity?</a:t>
            </a:r>
          </a:p>
        </p:txBody>
      </p:sp>
      <p:graphicFrame>
        <p:nvGraphicFramePr>
          <p:cNvPr id="4" name="Content Placeholder 3">
            <a:extLst>
              <a:ext uri="{FF2B5EF4-FFF2-40B4-BE49-F238E27FC236}">
                <a16:creationId xmlns:a16="http://schemas.microsoft.com/office/drawing/2014/main" id="{09F5918C-5569-45AD-9E99-848D58C08CEA}"/>
              </a:ext>
            </a:extLst>
          </p:cNvPr>
          <p:cNvGraphicFramePr>
            <a:graphicFrameLocks noGrp="1"/>
          </p:cNvGraphicFramePr>
          <p:nvPr>
            <p:ph idx="1"/>
            <p:extLst>
              <p:ext uri="{D42A27DB-BD31-4B8C-83A1-F6EECF244321}">
                <p14:modId xmlns:p14="http://schemas.microsoft.com/office/powerpoint/2010/main" val="2881237426"/>
              </p:ext>
            </p:extLst>
          </p:nvPr>
        </p:nvGraphicFramePr>
        <p:xfrm>
          <a:off x="1003221" y="1147953"/>
          <a:ext cx="9613980" cy="4856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9940166"/>
      </p:ext>
    </p:extLst>
  </p:cSld>
  <p:clrMapOvr>
    <a:masterClrMapping/>
  </p:clrMapOvr>
</p:sld>
</file>

<file path=ppt/theme/theme1.xml><?xml version="1.0" encoding="utf-8"?>
<a:theme xmlns:a="http://schemas.openxmlformats.org/drawingml/2006/main" name="FDEM Recovery">
  <a:themeElements>
    <a:clrScheme name="Custom 1">
      <a:dk1>
        <a:sysClr val="windowText" lastClr="000000"/>
      </a:dk1>
      <a:lt1>
        <a:sysClr val="window" lastClr="FFFFFF"/>
      </a:lt1>
      <a:dk2>
        <a:srgbClr val="002060"/>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DEM Recovery" id="{A06C62E2-38A4-4A41-B4E5-23C2BEC615F1}" vid="{6C410B49-2DD7-4222-A337-F0F91C84E0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FDEM Recovery</Template>
  <TotalTime>414</TotalTime>
  <Words>1212</Words>
  <Application>Microsoft Office PowerPoint</Application>
  <PresentationFormat>Widescreen</PresentationFormat>
  <Paragraphs>194</Paragraphs>
  <Slides>20</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FDEM Recovery</vt:lpstr>
      <vt:lpstr>Dial-In Toll Free Number: 1-888-585-9008   Participant Number: 189579848  Start Time: 10:30 am EST</vt:lpstr>
      <vt:lpstr>Hurricane Michael State Recovery Grant Program Funding Opportunity</vt:lpstr>
      <vt:lpstr>Overview</vt:lpstr>
      <vt:lpstr>Overview (continued)</vt:lpstr>
      <vt:lpstr>Overview (continued)</vt:lpstr>
      <vt:lpstr>Who Can Apply?</vt:lpstr>
      <vt:lpstr>Ineligible Entities</vt:lpstr>
      <vt:lpstr>Eligible Counties?</vt:lpstr>
      <vt:lpstr>What is an Allowable Activity?</vt:lpstr>
      <vt:lpstr>What Is Not Allowable?</vt:lpstr>
      <vt:lpstr>How Much Can My Entity Ask For?</vt:lpstr>
      <vt:lpstr>Proposal Components</vt:lpstr>
      <vt:lpstr>How Do I Apply?</vt:lpstr>
      <vt:lpstr>Applicant Responsibilities</vt:lpstr>
      <vt:lpstr>How Will Projects Initially Be Evaluated?</vt:lpstr>
      <vt:lpstr>Panel Review</vt:lpstr>
      <vt:lpstr>Proposal Recommendation</vt:lpstr>
      <vt:lpstr>What if My Proposal Receives Funding?</vt:lpstr>
      <vt:lpstr>PowerPoint Presentation</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Hurricane Michael State Recovery Grant Program Funding Opportunity</dc:title>
  <dc:creator>Pickles, Karen</dc:creator>
  <cp:lastModifiedBy>Pickles, Karen</cp:lastModifiedBy>
  <cp:revision>36</cp:revision>
  <dcterms:created xsi:type="dcterms:W3CDTF">2019-09-23T20:36:46Z</dcterms:created>
  <dcterms:modified xsi:type="dcterms:W3CDTF">2019-09-26T14:02:36Z</dcterms:modified>
</cp:coreProperties>
</file>