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53"/>
  </p:notesMasterIdLst>
  <p:handoutMasterIdLst>
    <p:handoutMasterId r:id="rId54"/>
  </p:handoutMasterIdLst>
  <p:sldIdLst>
    <p:sldId id="730" r:id="rId6"/>
    <p:sldId id="1454" r:id="rId7"/>
    <p:sldId id="1430" r:id="rId8"/>
    <p:sldId id="1427" r:id="rId9"/>
    <p:sldId id="809" r:id="rId10"/>
    <p:sldId id="808" r:id="rId11"/>
    <p:sldId id="914" r:id="rId12"/>
    <p:sldId id="1607" r:id="rId13"/>
    <p:sldId id="1610" r:id="rId14"/>
    <p:sldId id="1613" r:id="rId15"/>
    <p:sldId id="1614" r:id="rId16"/>
    <p:sldId id="1615" r:id="rId17"/>
    <p:sldId id="1606" r:id="rId18"/>
    <p:sldId id="916" r:id="rId19"/>
    <p:sldId id="923" r:id="rId20"/>
    <p:sldId id="919" r:id="rId21"/>
    <p:sldId id="921" r:id="rId22"/>
    <p:sldId id="1432" r:id="rId23"/>
    <p:sldId id="1429" r:id="rId24"/>
    <p:sldId id="824" r:id="rId25"/>
    <p:sldId id="820" r:id="rId26"/>
    <p:sldId id="1580" r:id="rId27"/>
    <p:sldId id="1602" r:id="rId28"/>
    <p:sldId id="1601" r:id="rId29"/>
    <p:sldId id="362" r:id="rId30"/>
    <p:sldId id="327" r:id="rId31"/>
    <p:sldId id="330" r:id="rId32"/>
    <p:sldId id="1441" r:id="rId33"/>
    <p:sldId id="1443" r:id="rId34"/>
    <p:sldId id="317" r:id="rId35"/>
    <p:sldId id="316" r:id="rId36"/>
    <p:sldId id="1445" r:id="rId37"/>
    <p:sldId id="1444" r:id="rId38"/>
    <p:sldId id="301" r:id="rId39"/>
    <p:sldId id="1449" r:id="rId40"/>
    <p:sldId id="1450" r:id="rId41"/>
    <p:sldId id="1459" r:id="rId42"/>
    <p:sldId id="1460" r:id="rId43"/>
    <p:sldId id="264" r:id="rId44"/>
    <p:sldId id="265" r:id="rId45"/>
    <p:sldId id="1611" r:id="rId46"/>
    <p:sldId id="1608" r:id="rId47"/>
    <p:sldId id="1605" r:id="rId48"/>
    <p:sldId id="1612" r:id="rId49"/>
    <p:sldId id="1609" r:id="rId50"/>
    <p:sldId id="1453" r:id="rId51"/>
    <p:sldId id="1362"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omalia" initials="JS" lastIdx="9" clrIdx="0">
    <p:extLst>
      <p:ext uri="{19B8F6BF-5375-455C-9EA6-DF929625EA0E}">
        <p15:presenceInfo xmlns:p15="http://schemas.microsoft.com/office/powerpoint/2012/main" userId="S::0807006330@FEMA.DHS.GOV::4bf9d5bc-f148-4abb-8eba-b7002b77a202" providerId="AD"/>
      </p:ext>
    </p:extLst>
  </p:cmAuthor>
  <p:cmAuthor id="2" name="Phillips, Angelika" initials="PA" lastIdx="8" clrIdx="1">
    <p:extLst>
      <p:ext uri="{19B8F6BF-5375-455C-9EA6-DF929625EA0E}">
        <p15:presenceInfo xmlns:p15="http://schemas.microsoft.com/office/powerpoint/2012/main" userId="S::0214401869@FEMA.DHS.GOV::6bc02cad-e7d0-4022-b743-81bf62551b4f" providerId="AD"/>
      </p:ext>
    </p:extLst>
  </p:cmAuthor>
  <p:cmAuthor id="3" name="Rausch, Deana" initials="RD" lastIdx="4" clrIdx="2">
    <p:extLst>
      <p:ext uri="{19B8F6BF-5375-455C-9EA6-DF929625EA0E}">
        <p15:presenceInfo xmlns:p15="http://schemas.microsoft.com/office/powerpoint/2012/main" userId="S::0550763830@FEMA.DHS.GOV::00be307b-ddad-4309-a447-65d991ed88e5" providerId="AD"/>
      </p:ext>
    </p:extLst>
  </p:cmAuthor>
  <p:cmAuthor id="4" name="Rooks, Whitney" initials="RW" lastIdx="1" clrIdx="3">
    <p:extLst>
      <p:ext uri="{19B8F6BF-5375-455C-9EA6-DF929625EA0E}">
        <p15:presenceInfo xmlns:p15="http://schemas.microsoft.com/office/powerpoint/2012/main" userId="S::0125794563@FEMA.DHS.GOV::5fa63393-059e-4bba-91e3-fcbb175dfe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2C4"/>
    <a:srgbClr val="5A5B5D"/>
    <a:srgbClr val="005288"/>
    <a:srgbClr val="005188"/>
    <a:srgbClr val="B0B1B3"/>
    <a:srgbClr val="8A8B8A"/>
    <a:srgbClr val="002F80"/>
    <a:srgbClr val="003366"/>
    <a:srgbClr val="0072CE"/>
    <a:srgbClr val="002F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72B21-9FEE-4E70-A5D7-B86878303806}" v="35" dt="2024-02-06T16:22:15.73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1" autoAdjust="0"/>
    <p:restoredTop sz="91769" autoAdjust="0"/>
  </p:normalViewPr>
  <p:slideViewPr>
    <p:cSldViewPr snapToGrid="0" snapToObjects="1">
      <p:cViewPr varScale="1">
        <p:scale>
          <a:sx n="67" d="100"/>
          <a:sy n="67" d="100"/>
        </p:scale>
        <p:origin x="1476" y="60"/>
      </p:cViewPr>
      <p:guideLst>
        <p:guide orient="horz" pos="944"/>
        <p:guide pos="468"/>
      </p:guideLst>
    </p:cSldViewPr>
  </p:slideViewPr>
  <p:outlineViewPr>
    <p:cViewPr>
      <p:scale>
        <a:sx n="33" d="100"/>
        <a:sy n="33" d="100"/>
      </p:scale>
      <p:origin x="0" y="-100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diagrams/_rels/data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A4187-EFB6-41EB-A48D-996B1967C4F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94EC131E-4F0E-45CA-AD2A-A296705D26B5}">
      <dgm:prSet>
        <dgm:style>
          <a:lnRef idx="0">
            <a:schemeClr val="accent6"/>
          </a:lnRef>
          <a:fillRef idx="3">
            <a:schemeClr val="accent6"/>
          </a:fillRef>
          <a:effectRef idx="3">
            <a:schemeClr val="accent6"/>
          </a:effectRef>
          <a:fontRef idx="minor">
            <a:schemeClr val="lt1"/>
          </a:fontRef>
        </dgm:style>
      </dgm:prSet>
      <dgm:spPr>
        <a:xfrm>
          <a:off x="2495475" y="2114475"/>
          <a:ext cx="2248048" cy="2248048"/>
        </a:xfrm>
        <a:gradFill rotWithShape="1">
          <a:gsLst>
            <a:gs pos="0">
              <a:srgbClr val="0058B5">
                <a:shade val="51000"/>
                <a:satMod val="130000"/>
              </a:srgbClr>
            </a:gs>
            <a:gs pos="80000">
              <a:srgbClr val="0058B5">
                <a:shade val="93000"/>
                <a:satMod val="130000"/>
              </a:srgbClr>
            </a:gs>
            <a:gs pos="100000">
              <a:srgbClr val="0058B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rtl="0"/>
          <a:r>
            <a:rPr lang="en-US" b="0" i="0" baseline="0" dirty="0">
              <a:solidFill>
                <a:srgbClr val="FFFFFF"/>
              </a:solidFill>
              <a:latin typeface="Franklin Gothic Book" panose="020B0503020102020204" pitchFamily="34" charset="0"/>
              <a:ea typeface="+mn-ea"/>
              <a:cs typeface="+mn-cs"/>
            </a:rPr>
            <a:t>EHP supports entire FEMA family</a:t>
          </a:r>
          <a:endParaRPr lang="en-US" dirty="0">
            <a:solidFill>
              <a:srgbClr val="FFFFFF"/>
            </a:solidFill>
            <a:latin typeface="Franklin Gothic Book" panose="020B0503020102020204" pitchFamily="34" charset="0"/>
            <a:ea typeface="+mn-ea"/>
            <a:cs typeface="+mn-cs"/>
          </a:endParaRPr>
        </a:p>
      </dgm:t>
    </dgm:pt>
    <dgm:pt modelId="{FF17BA74-7E5B-4E64-BA92-C45A7ABD85E9}" type="parTrans" cxnId="{078F7D23-2836-4247-A682-35E2CD455B61}">
      <dgm:prSet/>
      <dgm:spPr/>
      <dgm:t>
        <a:bodyPr/>
        <a:lstStyle/>
        <a:p>
          <a:endParaRPr lang="en-US"/>
        </a:p>
      </dgm:t>
    </dgm:pt>
    <dgm:pt modelId="{748321CE-3440-4339-B412-3216D8724CBC}" type="sibTrans" cxnId="{078F7D23-2836-4247-A682-35E2CD455B61}">
      <dgm:prSet/>
      <dgm:spPr/>
      <dgm:t>
        <a:bodyPr/>
        <a:lstStyle/>
        <a:p>
          <a:endParaRPr lang="en-US"/>
        </a:p>
      </dgm:t>
    </dgm:pt>
    <dgm:pt modelId="{FC002D25-43AF-4BD7-A63B-5903E0E9BF67}">
      <dgm:prSet>
        <dgm:style>
          <a:lnRef idx="2">
            <a:schemeClr val="accent2">
              <a:shade val="50000"/>
            </a:schemeClr>
          </a:lnRef>
          <a:fillRef idx="1">
            <a:schemeClr val="accent2"/>
          </a:fillRef>
          <a:effectRef idx="0">
            <a:schemeClr val="accent2"/>
          </a:effectRef>
          <a:fontRef idx="minor">
            <a:schemeClr val="lt1"/>
          </a:fontRef>
        </dgm:style>
      </dgm:prSet>
      <dgm:spPr>
        <a:xfrm>
          <a:off x="2832682" y="935"/>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Public Assistance</a:t>
          </a:r>
        </a:p>
      </dgm:t>
    </dgm:pt>
    <dgm:pt modelId="{D8F945A6-F123-4B7F-80F6-FBA6AD06E18A}" type="parTrans" cxnId="{793E44ED-101E-44CA-AC49-8901A1E9FFFC}">
      <dgm:prSet/>
      <dgm:spPr/>
      <dgm:t>
        <a:bodyPr/>
        <a:lstStyle/>
        <a:p>
          <a:endParaRPr lang="en-US"/>
        </a:p>
      </dgm:t>
    </dgm:pt>
    <dgm:pt modelId="{2BFDBAAD-C980-4C15-AAF4-3144DB9C1D28}" type="sibTrans" cxnId="{793E44ED-101E-44CA-AC49-8901A1E9FFFC}">
      <dgm:prSet/>
      <dgm:spPr>
        <a:xfrm>
          <a:off x="1112101" y="731101"/>
          <a:ext cx="5014796" cy="5014796"/>
        </a:xfrm>
        <a:solidFill>
          <a:srgbClr val="0062C8">
            <a:lumMod val="60000"/>
            <a:lumOff val="40000"/>
          </a:srgbClr>
        </a:solidFill>
        <a:ln>
          <a:noFill/>
        </a:ln>
        <a:effectLst/>
      </dgm:spPr>
      <dgm:t>
        <a:bodyPr/>
        <a:lstStyle/>
        <a:p>
          <a:endParaRPr lang="en-US"/>
        </a:p>
      </dgm:t>
    </dgm:pt>
    <dgm:pt modelId="{40063829-6C50-4574-8545-73DF176E856B}">
      <dgm:prSet>
        <dgm:style>
          <a:lnRef idx="2">
            <a:schemeClr val="accent2">
              <a:shade val="50000"/>
            </a:schemeClr>
          </a:lnRef>
          <a:fillRef idx="1">
            <a:schemeClr val="accent2"/>
          </a:fillRef>
          <a:effectRef idx="0">
            <a:schemeClr val="accent2"/>
          </a:effectRef>
          <a:fontRef idx="minor">
            <a:schemeClr val="lt1"/>
          </a:fontRef>
        </dgm:style>
      </dgm:prSet>
      <dgm:spPr>
        <a:xfrm>
          <a:off x="4955092" y="1226309"/>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Mitigation</a:t>
          </a:r>
        </a:p>
      </dgm:t>
    </dgm:pt>
    <dgm:pt modelId="{D04CAFDB-BA5E-4AAD-B9F1-3A0C43BDD720}" type="parTrans" cxnId="{3025B4D0-4E8D-42AE-A25C-893AC118738C}">
      <dgm:prSet/>
      <dgm:spPr/>
      <dgm:t>
        <a:bodyPr/>
        <a:lstStyle/>
        <a:p>
          <a:endParaRPr lang="en-US"/>
        </a:p>
      </dgm:t>
    </dgm:pt>
    <dgm:pt modelId="{CCE8F1E7-9076-4DE4-86E8-AD30D8FFDAD6}" type="sibTrans" cxnId="{3025B4D0-4E8D-42AE-A25C-893AC118738C}">
      <dgm:prSet/>
      <dgm:spPr>
        <a:xfrm>
          <a:off x="1112101" y="731101"/>
          <a:ext cx="5014796" cy="5014796"/>
        </a:xfrm>
        <a:solidFill>
          <a:srgbClr val="0062C8">
            <a:lumMod val="60000"/>
            <a:lumOff val="40000"/>
          </a:srgbClr>
        </a:solidFill>
        <a:ln>
          <a:noFill/>
        </a:ln>
        <a:effectLst/>
      </dgm:spPr>
      <dgm:t>
        <a:bodyPr/>
        <a:lstStyle/>
        <a:p>
          <a:endParaRPr lang="en-US"/>
        </a:p>
      </dgm:t>
    </dgm:pt>
    <dgm:pt modelId="{DBDE0B80-A9B8-4528-9603-F659AE108AEC}">
      <dgm:prSet>
        <dgm:style>
          <a:lnRef idx="2">
            <a:schemeClr val="accent2">
              <a:shade val="50000"/>
            </a:schemeClr>
          </a:lnRef>
          <a:fillRef idx="1">
            <a:schemeClr val="accent2"/>
          </a:fillRef>
          <a:effectRef idx="0">
            <a:schemeClr val="accent2"/>
          </a:effectRef>
          <a:fontRef idx="minor">
            <a:schemeClr val="lt1"/>
          </a:fontRef>
        </dgm:style>
      </dgm:prSet>
      <dgm:spPr>
        <a:xfrm>
          <a:off x="4955092" y="3677056"/>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Individual Assistance</a:t>
          </a:r>
        </a:p>
      </dgm:t>
    </dgm:pt>
    <dgm:pt modelId="{13A5DD38-2935-4916-9EA6-DAED97C287B7}" type="parTrans" cxnId="{407F0CAF-A121-448D-8C15-E3F3F6803026}">
      <dgm:prSet/>
      <dgm:spPr/>
      <dgm:t>
        <a:bodyPr/>
        <a:lstStyle/>
        <a:p>
          <a:endParaRPr lang="en-US"/>
        </a:p>
      </dgm:t>
    </dgm:pt>
    <dgm:pt modelId="{2ABAA29F-EB1C-4813-AA36-D8C275DDB7A0}" type="sibTrans" cxnId="{407F0CAF-A121-448D-8C15-E3F3F6803026}">
      <dgm:prSet/>
      <dgm:spPr>
        <a:xfrm>
          <a:off x="1112101" y="731101"/>
          <a:ext cx="5014796" cy="5014796"/>
        </a:xfrm>
        <a:solidFill>
          <a:srgbClr val="0062C8">
            <a:lumMod val="60000"/>
            <a:lumOff val="40000"/>
          </a:srgbClr>
        </a:solidFill>
        <a:ln>
          <a:noFill/>
        </a:ln>
        <a:effectLst/>
      </dgm:spPr>
      <dgm:t>
        <a:bodyPr/>
        <a:lstStyle/>
        <a:p>
          <a:endParaRPr lang="en-US"/>
        </a:p>
      </dgm:t>
    </dgm:pt>
    <dgm:pt modelId="{2DA00F0F-E25C-4CA7-9A30-1930EB32806E}">
      <dgm:prSet>
        <dgm:style>
          <a:lnRef idx="2">
            <a:schemeClr val="accent2">
              <a:shade val="50000"/>
            </a:schemeClr>
          </a:lnRef>
          <a:fillRef idx="1">
            <a:schemeClr val="accent2"/>
          </a:fillRef>
          <a:effectRef idx="0">
            <a:schemeClr val="accent2"/>
          </a:effectRef>
          <a:fontRef idx="minor">
            <a:schemeClr val="lt1"/>
          </a:fontRef>
        </dgm:style>
      </dgm:prSet>
      <dgm:spPr>
        <a:xfrm>
          <a:off x="2832682" y="4902430"/>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Logistics</a:t>
          </a:r>
        </a:p>
      </dgm:t>
    </dgm:pt>
    <dgm:pt modelId="{C79956F4-8871-49F2-8221-220847C2C519}" type="parTrans" cxnId="{602FD733-4AE0-46EE-B16D-6DA4A6A7B19E}">
      <dgm:prSet/>
      <dgm:spPr/>
      <dgm:t>
        <a:bodyPr/>
        <a:lstStyle/>
        <a:p>
          <a:endParaRPr lang="en-US"/>
        </a:p>
      </dgm:t>
    </dgm:pt>
    <dgm:pt modelId="{B0B3E59A-7557-4659-B5AB-71BDBC1FAF73}" type="sibTrans" cxnId="{602FD733-4AE0-46EE-B16D-6DA4A6A7B19E}">
      <dgm:prSet/>
      <dgm:spPr>
        <a:xfrm>
          <a:off x="1112101" y="731101"/>
          <a:ext cx="5014796" cy="5014796"/>
        </a:xfrm>
        <a:solidFill>
          <a:srgbClr val="0062C8">
            <a:lumMod val="60000"/>
            <a:lumOff val="40000"/>
          </a:srgbClr>
        </a:solidFill>
        <a:ln>
          <a:noFill/>
        </a:ln>
        <a:effectLst/>
      </dgm:spPr>
      <dgm:t>
        <a:bodyPr/>
        <a:lstStyle/>
        <a:p>
          <a:endParaRPr lang="en-US"/>
        </a:p>
      </dgm:t>
    </dgm:pt>
    <dgm:pt modelId="{0F83A6F7-164D-4F5F-A8CC-664FFA8B75D8}">
      <dgm:prSet>
        <dgm:style>
          <a:lnRef idx="2">
            <a:schemeClr val="accent2">
              <a:shade val="50000"/>
            </a:schemeClr>
          </a:lnRef>
          <a:fillRef idx="1">
            <a:schemeClr val="accent2"/>
          </a:fillRef>
          <a:effectRef idx="0">
            <a:schemeClr val="accent2"/>
          </a:effectRef>
          <a:fontRef idx="minor">
            <a:schemeClr val="lt1"/>
          </a:fontRef>
        </dgm:style>
      </dgm:prSet>
      <dgm:spPr>
        <a:xfrm>
          <a:off x="710273" y="3677056"/>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Grant Programs</a:t>
          </a:r>
        </a:p>
      </dgm:t>
    </dgm:pt>
    <dgm:pt modelId="{67512B03-422C-4B53-83A3-A8DF9CE87421}" type="parTrans" cxnId="{AE591BDB-5E1C-4207-A19E-7B7AE1469CBB}">
      <dgm:prSet/>
      <dgm:spPr/>
      <dgm:t>
        <a:bodyPr/>
        <a:lstStyle/>
        <a:p>
          <a:endParaRPr lang="en-US"/>
        </a:p>
      </dgm:t>
    </dgm:pt>
    <dgm:pt modelId="{BDBED235-6489-432E-95FE-1E1C58372CB8}" type="sibTrans" cxnId="{AE591BDB-5E1C-4207-A19E-7B7AE1469CBB}">
      <dgm:prSet/>
      <dgm:spPr>
        <a:xfrm>
          <a:off x="1112101" y="731101"/>
          <a:ext cx="5014796" cy="5014796"/>
        </a:xfrm>
        <a:solidFill>
          <a:srgbClr val="0062C8">
            <a:lumMod val="60000"/>
            <a:lumOff val="40000"/>
          </a:srgbClr>
        </a:solidFill>
        <a:ln>
          <a:noFill/>
        </a:ln>
        <a:effectLst/>
      </dgm:spPr>
      <dgm:t>
        <a:bodyPr/>
        <a:lstStyle/>
        <a:p>
          <a:endParaRPr lang="en-US"/>
        </a:p>
      </dgm:t>
    </dgm:pt>
    <dgm:pt modelId="{562B3B7E-63DB-4819-BD9F-C91242F45D5E}">
      <dgm:prSet>
        <dgm:style>
          <a:lnRef idx="2">
            <a:schemeClr val="accent2">
              <a:shade val="50000"/>
            </a:schemeClr>
          </a:lnRef>
          <a:fillRef idx="1">
            <a:schemeClr val="accent2"/>
          </a:fillRef>
          <a:effectRef idx="0">
            <a:schemeClr val="accent2"/>
          </a:effectRef>
          <a:fontRef idx="minor">
            <a:schemeClr val="lt1"/>
          </a:fontRef>
        </dgm:style>
      </dgm:prSet>
      <dgm:spPr>
        <a:xfrm>
          <a:off x="710273" y="1226309"/>
          <a:ext cx="1573634" cy="1573634"/>
        </a:xfrm>
        <a:solidFill>
          <a:srgbClr val="0062C8"/>
        </a:solidFill>
        <a:ln w="25400" cap="flat" cmpd="sng" algn="ctr">
          <a:solidFill>
            <a:srgbClr val="0062C8">
              <a:shade val="50000"/>
            </a:srgbClr>
          </a:solidFill>
          <a:prstDash val="solid"/>
        </a:ln>
        <a:effectLst/>
      </dgm:spPr>
      <dgm:t>
        <a:bodyPr/>
        <a:lstStyle/>
        <a:p>
          <a:r>
            <a:rPr lang="en-US" dirty="0">
              <a:solidFill>
                <a:srgbClr val="FFFFFF"/>
              </a:solidFill>
              <a:latin typeface="Franklin Gothic Book" panose="020B0503020102020204" pitchFamily="34" charset="0"/>
              <a:ea typeface="+mn-ea"/>
              <a:cs typeface="+mn-cs"/>
            </a:rPr>
            <a:t>IPAWS CSEPP Planning</a:t>
          </a:r>
        </a:p>
      </dgm:t>
    </dgm:pt>
    <dgm:pt modelId="{373D04B3-BE6D-4C9C-9151-03AB5DCF0C31}" type="parTrans" cxnId="{409A621C-2287-4587-ADF2-836A278097BD}">
      <dgm:prSet/>
      <dgm:spPr/>
      <dgm:t>
        <a:bodyPr/>
        <a:lstStyle/>
        <a:p>
          <a:endParaRPr lang="en-US"/>
        </a:p>
      </dgm:t>
    </dgm:pt>
    <dgm:pt modelId="{50F4BBBA-EDE6-413B-A7BC-887FBEB408F5}" type="sibTrans" cxnId="{409A621C-2287-4587-ADF2-836A278097BD}">
      <dgm:prSet/>
      <dgm:spPr>
        <a:xfrm>
          <a:off x="1112101" y="731101"/>
          <a:ext cx="5014796" cy="5014796"/>
        </a:xfrm>
        <a:solidFill>
          <a:srgbClr val="0062C8">
            <a:lumMod val="60000"/>
            <a:lumOff val="40000"/>
          </a:srgbClr>
        </a:solidFill>
        <a:ln>
          <a:noFill/>
        </a:ln>
        <a:effectLst/>
      </dgm:spPr>
      <dgm:t>
        <a:bodyPr/>
        <a:lstStyle/>
        <a:p>
          <a:endParaRPr lang="en-US"/>
        </a:p>
      </dgm:t>
    </dgm:pt>
    <dgm:pt modelId="{8BC5EE37-541F-4EC8-AE5D-2C8E686D1C23}">
      <dgm:prSet/>
      <dgm:spPr/>
      <dgm:t>
        <a:bodyPr/>
        <a:lstStyle/>
        <a:p>
          <a:endParaRPr lang="en-US" dirty="0"/>
        </a:p>
      </dgm:t>
    </dgm:pt>
    <dgm:pt modelId="{901C0E64-221F-4F56-9F83-F95871029FFF}" type="parTrans" cxnId="{857097FD-E0F2-4DE2-BCB5-E2232463049B}">
      <dgm:prSet/>
      <dgm:spPr/>
      <dgm:t>
        <a:bodyPr/>
        <a:lstStyle/>
        <a:p>
          <a:endParaRPr lang="en-US"/>
        </a:p>
      </dgm:t>
    </dgm:pt>
    <dgm:pt modelId="{A52804EA-AA35-4FEE-8495-98BEF8F6AD7F}" type="sibTrans" cxnId="{857097FD-E0F2-4DE2-BCB5-E2232463049B}">
      <dgm:prSet/>
      <dgm:spPr/>
      <dgm:t>
        <a:bodyPr/>
        <a:lstStyle/>
        <a:p>
          <a:endParaRPr lang="en-US"/>
        </a:p>
      </dgm:t>
    </dgm:pt>
    <dgm:pt modelId="{D3066E83-6352-438B-8496-F710BD6E6EF8}" type="pres">
      <dgm:prSet presAssocID="{00BA4187-EFB6-41EB-A48D-996B1967C4F7}" presName="Name0" presStyleCnt="0">
        <dgm:presLayoutVars>
          <dgm:chMax val="1"/>
          <dgm:dir/>
          <dgm:animLvl val="ctr"/>
          <dgm:resizeHandles val="exact"/>
        </dgm:presLayoutVars>
      </dgm:prSet>
      <dgm:spPr/>
    </dgm:pt>
    <dgm:pt modelId="{090BC98A-C511-4D9F-B5C8-C9F448F3879E}" type="pres">
      <dgm:prSet presAssocID="{94EC131E-4F0E-45CA-AD2A-A296705D26B5}" presName="centerShape" presStyleLbl="node0" presStyleIdx="0" presStyleCnt="1"/>
      <dgm:spPr>
        <a:prstGeom prst="ellipse">
          <a:avLst/>
        </a:prstGeom>
      </dgm:spPr>
    </dgm:pt>
    <dgm:pt modelId="{6B4EF324-D4E9-4476-B225-93F068586175}" type="pres">
      <dgm:prSet presAssocID="{FC002D25-43AF-4BD7-A63B-5903E0E9BF67}" presName="node" presStyleLbl="node1" presStyleIdx="0" presStyleCnt="6">
        <dgm:presLayoutVars>
          <dgm:bulletEnabled val="1"/>
        </dgm:presLayoutVars>
      </dgm:prSet>
      <dgm:spPr>
        <a:prstGeom prst="ellipse">
          <a:avLst/>
        </a:prstGeom>
      </dgm:spPr>
    </dgm:pt>
    <dgm:pt modelId="{ED58EBFD-386D-43DA-9C1B-615CCF9D2A00}" type="pres">
      <dgm:prSet presAssocID="{FC002D25-43AF-4BD7-A63B-5903E0E9BF67}" presName="dummy" presStyleCnt="0"/>
      <dgm:spPr/>
    </dgm:pt>
    <dgm:pt modelId="{F68AACFD-19D0-4EBE-BB02-AB6CA09DA79F}" type="pres">
      <dgm:prSet presAssocID="{2BFDBAAD-C980-4C15-AAF4-3144DB9C1D28}" presName="sibTrans" presStyleLbl="sibTrans2D1" presStyleIdx="0" presStyleCnt="6"/>
      <dgm:spPr>
        <a:prstGeom prst="blockArc">
          <a:avLst>
            <a:gd name="adj1" fmla="val 16200000"/>
            <a:gd name="adj2" fmla="val 19800000"/>
            <a:gd name="adj3" fmla="val 4519"/>
          </a:avLst>
        </a:prstGeom>
      </dgm:spPr>
    </dgm:pt>
    <dgm:pt modelId="{8A223E5D-1B0C-4931-81BE-D7B00A1A0394}" type="pres">
      <dgm:prSet presAssocID="{40063829-6C50-4574-8545-73DF176E856B}" presName="node" presStyleLbl="node1" presStyleIdx="1" presStyleCnt="6">
        <dgm:presLayoutVars>
          <dgm:bulletEnabled val="1"/>
        </dgm:presLayoutVars>
      </dgm:prSet>
      <dgm:spPr>
        <a:prstGeom prst="ellipse">
          <a:avLst/>
        </a:prstGeom>
      </dgm:spPr>
    </dgm:pt>
    <dgm:pt modelId="{5045FCF5-E4D7-4B1B-832A-4A7BFE0CD91E}" type="pres">
      <dgm:prSet presAssocID="{40063829-6C50-4574-8545-73DF176E856B}" presName="dummy" presStyleCnt="0"/>
      <dgm:spPr/>
    </dgm:pt>
    <dgm:pt modelId="{04723DCE-0128-45B1-BC52-96B305AC7F09}" type="pres">
      <dgm:prSet presAssocID="{CCE8F1E7-9076-4DE4-86E8-AD30D8FFDAD6}" presName="sibTrans" presStyleLbl="sibTrans2D1" presStyleIdx="1" presStyleCnt="6"/>
      <dgm:spPr>
        <a:prstGeom prst="blockArc">
          <a:avLst>
            <a:gd name="adj1" fmla="val 19800000"/>
            <a:gd name="adj2" fmla="val 1800000"/>
            <a:gd name="adj3" fmla="val 4519"/>
          </a:avLst>
        </a:prstGeom>
      </dgm:spPr>
    </dgm:pt>
    <dgm:pt modelId="{530BA7C7-7008-49D7-BEE6-2B4B831F4508}" type="pres">
      <dgm:prSet presAssocID="{DBDE0B80-A9B8-4528-9603-F659AE108AEC}" presName="node" presStyleLbl="node1" presStyleIdx="2" presStyleCnt="6">
        <dgm:presLayoutVars>
          <dgm:bulletEnabled val="1"/>
        </dgm:presLayoutVars>
      </dgm:prSet>
      <dgm:spPr>
        <a:prstGeom prst="ellipse">
          <a:avLst/>
        </a:prstGeom>
      </dgm:spPr>
    </dgm:pt>
    <dgm:pt modelId="{E105AC73-A67C-4B64-8238-B090AC57AC1B}" type="pres">
      <dgm:prSet presAssocID="{DBDE0B80-A9B8-4528-9603-F659AE108AEC}" presName="dummy" presStyleCnt="0"/>
      <dgm:spPr/>
    </dgm:pt>
    <dgm:pt modelId="{C494DE13-5E8B-402A-B361-72A40CC8329A}" type="pres">
      <dgm:prSet presAssocID="{2ABAA29F-EB1C-4813-AA36-D8C275DDB7A0}" presName="sibTrans" presStyleLbl="sibTrans2D1" presStyleIdx="2" presStyleCnt="6"/>
      <dgm:spPr>
        <a:prstGeom prst="blockArc">
          <a:avLst>
            <a:gd name="adj1" fmla="val 1800000"/>
            <a:gd name="adj2" fmla="val 5400000"/>
            <a:gd name="adj3" fmla="val 4519"/>
          </a:avLst>
        </a:prstGeom>
      </dgm:spPr>
    </dgm:pt>
    <dgm:pt modelId="{2B12E190-F62D-469F-A718-640B1B63D5B2}" type="pres">
      <dgm:prSet presAssocID="{2DA00F0F-E25C-4CA7-9A30-1930EB32806E}" presName="node" presStyleLbl="node1" presStyleIdx="3" presStyleCnt="6">
        <dgm:presLayoutVars>
          <dgm:bulletEnabled val="1"/>
        </dgm:presLayoutVars>
      </dgm:prSet>
      <dgm:spPr>
        <a:prstGeom prst="ellipse">
          <a:avLst/>
        </a:prstGeom>
      </dgm:spPr>
    </dgm:pt>
    <dgm:pt modelId="{4041FC68-634B-45CD-9792-FF95DF2315A6}" type="pres">
      <dgm:prSet presAssocID="{2DA00F0F-E25C-4CA7-9A30-1930EB32806E}" presName="dummy" presStyleCnt="0"/>
      <dgm:spPr/>
    </dgm:pt>
    <dgm:pt modelId="{461349D7-E968-4530-B02F-48DDED8C309F}" type="pres">
      <dgm:prSet presAssocID="{B0B3E59A-7557-4659-B5AB-71BDBC1FAF73}" presName="sibTrans" presStyleLbl="sibTrans2D1" presStyleIdx="3" presStyleCnt="6"/>
      <dgm:spPr>
        <a:prstGeom prst="blockArc">
          <a:avLst>
            <a:gd name="adj1" fmla="val 5400000"/>
            <a:gd name="adj2" fmla="val 9000000"/>
            <a:gd name="adj3" fmla="val 4519"/>
          </a:avLst>
        </a:prstGeom>
      </dgm:spPr>
    </dgm:pt>
    <dgm:pt modelId="{C49B356A-896C-45B5-9A34-0A3312684A4A}" type="pres">
      <dgm:prSet presAssocID="{0F83A6F7-164D-4F5F-A8CC-664FFA8B75D8}" presName="node" presStyleLbl="node1" presStyleIdx="4" presStyleCnt="6">
        <dgm:presLayoutVars>
          <dgm:bulletEnabled val="1"/>
        </dgm:presLayoutVars>
      </dgm:prSet>
      <dgm:spPr>
        <a:prstGeom prst="ellipse">
          <a:avLst/>
        </a:prstGeom>
      </dgm:spPr>
    </dgm:pt>
    <dgm:pt modelId="{DA15BF0B-91F1-4581-9302-88EA78B2059E}" type="pres">
      <dgm:prSet presAssocID="{0F83A6F7-164D-4F5F-A8CC-664FFA8B75D8}" presName="dummy" presStyleCnt="0"/>
      <dgm:spPr/>
    </dgm:pt>
    <dgm:pt modelId="{BE10C462-1DF6-44BF-A723-2CD692D33F7A}" type="pres">
      <dgm:prSet presAssocID="{BDBED235-6489-432E-95FE-1E1C58372CB8}" presName="sibTrans" presStyleLbl="sibTrans2D1" presStyleIdx="4" presStyleCnt="6"/>
      <dgm:spPr>
        <a:prstGeom prst="blockArc">
          <a:avLst>
            <a:gd name="adj1" fmla="val 9000000"/>
            <a:gd name="adj2" fmla="val 12600000"/>
            <a:gd name="adj3" fmla="val 4519"/>
          </a:avLst>
        </a:prstGeom>
      </dgm:spPr>
    </dgm:pt>
    <dgm:pt modelId="{A035793D-D022-41E8-B4D1-072DA8507B69}" type="pres">
      <dgm:prSet presAssocID="{562B3B7E-63DB-4819-BD9F-C91242F45D5E}" presName="node" presStyleLbl="node1" presStyleIdx="5" presStyleCnt="6">
        <dgm:presLayoutVars>
          <dgm:bulletEnabled val="1"/>
        </dgm:presLayoutVars>
      </dgm:prSet>
      <dgm:spPr>
        <a:prstGeom prst="ellipse">
          <a:avLst/>
        </a:prstGeom>
      </dgm:spPr>
    </dgm:pt>
    <dgm:pt modelId="{7BEA88FB-9B77-4B1D-B7C2-000A204D3DEA}" type="pres">
      <dgm:prSet presAssocID="{562B3B7E-63DB-4819-BD9F-C91242F45D5E}" presName="dummy" presStyleCnt="0"/>
      <dgm:spPr/>
    </dgm:pt>
    <dgm:pt modelId="{85FA15E0-A3BB-4875-80B6-4666106740AE}" type="pres">
      <dgm:prSet presAssocID="{50F4BBBA-EDE6-413B-A7BC-887FBEB408F5}" presName="sibTrans" presStyleLbl="sibTrans2D1" presStyleIdx="5" presStyleCnt="6"/>
      <dgm:spPr>
        <a:prstGeom prst="blockArc">
          <a:avLst>
            <a:gd name="adj1" fmla="val 12600000"/>
            <a:gd name="adj2" fmla="val 16200000"/>
            <a:gd name="adj3" fmla="val 4519"/>
          </a:avLst>
        </a:prstGeom>
      </dgm:spPr>
    </dgm:pt>
  </dgm:ptLst>
  <dgm:cxnLst>
    <dgm:cxn modelId="{F9443809-C8EE-4E2A-AD99-100266772010}" type="presOf" srcId="{2ABAA29F-EB1C-4813-AA36-D8C275DDB7A0}" destId="{C494DE13-5E8B-402A-B361-72A40CC8329A}" srcOrd="0" destOrd="0" presId="urn:microsoft.com/office/officeart/2005/8/layout/radial6"/>
    <dgm:cxn modelId="{15A1F811-44EC-4731-B7B1-89B63B1F6076}" type="presOf" srcId="{562B3B7E-63DB-4819-BD9F-C91242F45D5E}" destId="{A035793D-D022-41E8-B4D1-072DA8507B69}" srcOrd="0" destOrd="0" presId="urn:microsoft.com/office/officeart/2005/8/layout/radial6"/>
    <dgm:cxn modelId="{409A621C-2287-4587-ADF2-836A278097BD}" srcId="{94EC131E-4F0E-45CA-AD2A-A296705D26B5}" destId="{562B3B7E-63DB-4819-BD9F-C91242F45D5E}" srcOrd="5" destOrd="0" parTransId="{373D04B3-BE6D-4C9C-9151-03AB5DCF0C31}" sibTransId="{50F4BBBA-EDE6-413B-A7BC-887FBEB408F5}"/>
    <dgm:cxn modelId="{4FFA5720-2D22-4E32-8815-87E7BFDFA919}" type="presOf" srcId="{FC002D25-43AF-4BD7-A63B-5903E0E9BF67}" destId="{6B4EF324-D4E9-4476-B225-93F068586175}" srcOrd="0" destOrd="0" presId="urn:microsoft.com/office/officeart/2005/8/layout/radial6"/>
    <dgm:cxn modelId="{6D9FE520-5753-44BB-803E-A18470E8C6D3}" type="presOf" srcId="{40063829-6C50-4574-8545-73DF176E856B}" destId="{8A223E5D-1B0C-4931-81BE-D7B00A1A0394}" srcOrd="0" destOrd="0" presId="urn:microsoft.com/office/officeart/2005/8/layout/radial6"/>
    <dgm:cxn modelId="{078F7D23-2836-4247-A682-35E2CD455B61}" srcId="{00BA4187-EFB6-41EB-A48D-996B1967C4F7}" destId="{94EC131E-4F0E-45CA-AD2A-A296705D26B5}" srcOrd="0" destOrd="0" parTransId="{FF17BA74-7E5B-4E64-BA92-C45A7ABD85E9}" sibTransId="{748321CE-3440-4339-B412-3216D8724CBC}"/>
    <dgm:cxn modelId="{602FD733-4AE0-46EE-B16D-6DA4A6A7B19E}" srcId="{94EC131E-4F0E-45CA-AD2A-A296705D26B5}" destId="{2DA00F0F-E25C-4CA7-9A30-1930EB32806E}" srcOrd="3" destOrd="0" parTransId="{C79956F4-8871-49F2-8221-220847C2C519}" sibTransId="{B0B3E59A-7557-4659-B5AB-71BDBC1FAF73}"/>
    <dgm:cxn modelId="{76CD2D5E-267E-4285-8AEC-19AB5B90B3D2}" type="presOf" srcId="{DBDE0B80-A9B8-4528-9603-F659AE108AEC}" destId="{530BA7C7-7008-49D7-BEE6-2B4B831F4508}" srcOrd="0" destOrd="0" presId="urn:microsoft.com/office/officeart/2005/8/layout/radial6"/>
    <dgm:cxn modelId="{037CCF4D-77C9-44C5-9643-35A7E958A02A}" type="presOf" srcId="{2BFDBAAD-C980-4C15-AAF4-3144DB9C1D28}" destId="{F68AACFD-19D0-4EBE-BB02-AB6CA09DA79F}" srcOrd="0" destOrd="0" presId="urn:microsoft.com/office/officeart/2005/8/layout/radial6"/>
    <dgm:cxn modelId="{13906E76-A9FC-4599-B978-A7372C474491}" type="presOf" srcId="{2DA00F0F-E25C-4CA7-9A30-1930EB32806E}" destId="{2B12E190-F62D-469F-A718-640B1B63D5B2}" srcOrd="0" destOrd="0" presId="urn:microsoft.com/office/officeart/2005/8/layout/radial6"/>
    <dgm:cxn modelId="{4E3F5C58-DD0E-4661-BC75-1D6E95FACB97}" type="presOf" srcId="{BDBED235-6489-432E-95FE-1E1C58372CB8}" destId="{BE10C462-1DF6-44BF-A723-2CD692D33F7A}" srcOrd="0" destOrd="0" presId="urn:microsoft.com/office/officeart/2005/8/layout/radial6"/>
    <dgm:cxn modelId="{AABA497E-69C0-4B58-927E-0284358D8D1F}" type="presOf" srcId="{CCE8F1E7-9076-4DE4-86E8-AD30D8FFDAD6}" destId="{04723DCE-0128-45B1-BC52-96B305AC7F09}" srcOrd="0" destOrd="0" presId="urn:microsoft.com/office/officeart/2005/8/layout/radial6"/>
    <dgm:cxn modelId="{00F28F82-06AE-41BA-8522-E3A25B778629}" type="presOf" srcId="{00BA4187-EFB6-41EB-A48D-996B1967C4F7}" destId="{D3066E83-6352-438B-8496-F710BD6E6EF8}" srcOrd="0" destOrd="0" presId="urn:microsoft.com/office/officeart/2005/8/layout/radial6"/>
    <dgm:cxn modelId="{DA6E3B92-AD26-4B5D-A6BB-684E8687A734}" type="presOf" srcId="{94EC131E-4F0E-45CA-AD2A-A296705D26B5}" destId="{090BC98A-C511-4D9F-B5C8-C9F448F3879E}" srcOrd="0" destOrd="0" presId="urn:microsoft.com/office/officeart/2005/8/layout/radial6"/>
    <dgm:cxn modelId="{407F0CAF-A121-448D-8C15-E3F3F6803026}" srcId="{94EC131E-4F0E-45CA-AD2A-A296705D26B5}" destId="{DBDE0B80-A9B8-4528-9603-F659AE108AEC}" srcOrd="2" destOrd="0" parTransId="{13A5DD38-2935-4916-9EA6-DAED97C287B7}" sibTransId="{2ABAA29F-EB1C-4813-AA36-D8C275DDB7A0}"/>
    <dgm:cxn modelId="{3025B4D0-4E8D-42AE-A25C-893AC118738C}" srcId="{94EC131E-4F0E-45CA-AD2A-A296705D26B5}" destId="{40063829-6C50-4574-8545-73DF176E856B}" srcOrd="1" destOrd="0" parTransId="{D04CAFDB-BA5E-4AAD-B9F1-3A0C43BDD720}" sibTransId="{CCE8F1E7-9076-4DE4-86E8-AD30D8FFDAD6}"/>
    <dgm:cxn modelId="{E0BFCED1-38C3-4A2A-99D4-4EB4A644F7CF}" type="presOf" srcId="{0F83A6F7-164D-4F5F-A8CC-664FFA8B75D8}" destId="{C49B356A-896C-45B5-9A34-0A3312684A4A}" srcOrd="0" destOrd="0" presId="urn:microsoft.com/office/officeart/2005/8/layout/radial6"/>
    <dgm:cxn modelId="{AE591BDB-5E1C-4207-A19E-7B7AE1469CBB}" srcId="{94EC131E-4F0E-45CA-AD2A-A296705D26B5}" destId="{0F83A6F7-164D-4F5F-A8CC-664FFA8B75D8}" srcOrd="4" destOrd="0" parTransId="{67512B03-422C-4B53-83A3-A8DF9CE87421}" sibTransId="{BDBED235-6489-432E-95FE-1E1C58372CB8}"/>
    <dgm:cxn modelId="{7128B3EB-5305-47D1-ACDE-BB489422E51C}" type="presOf" srcId="{50F4BBBA-EDE6-413B-A7BC-887FBEB408F5}" destId="{85FA15E0-A3BB-4875-80B6-4666106740AE}" srcOrd="0" destOrd="0" presId="urn:microsoft.com/office/officeart/2005/8/layout/radial6"/>
    <dgm:cxn modelId="{793E44ED-101E-44CA-AC49-8901A1E9FFFC}" srcId="{94EC131E-4F0E-45CA-AD2A-A296705D26B5}" destId="{FC002D25-43AF-4BD7-A63B-5903E0E9BF67}" srcOrd="0" destOrd="0" parTransId="{D8F945A6-F123-4B7F-80F6-FBA6AD06E18A}" sibTransId="{2BFDBAAD-C980-4C15-AAF4-3144DB9C1D28}"/>
    <dgm:cxn modelId="{2A362CF6-7176-4260-A947-86D7946C1044}" type="presOf" srcId="{B0B3E59A-7557-4659-B5AB-71BDBC1FAF73}" destId="{461349D7-E968-4530-B02F-48DDED8C309F}" srcOrd="0" destOrd="0" presId="urn:microsoft.com/office/officeart/2005/8/layout/radial6"/>
    <dgm:cxn modelId="{857097FD-E0F2-4DE2-BCB5-E2232463049B}" srcId="{00BA4187-EFB6-41EB-A48D-996B1967C4F7}" destId="{8BC5EE37-541F-4EC8-AE5D-2C8E686D1C23}" srcOrd="1" destOrd="0" parTransId="{901C0E64-221F-4F56-9F83-F95871029FFF}" sibTransId="{A52804EA-AA35-4FEE-8495-98BEF8F6AD7F}"/>
    <dgm:cxn modelId="{CAE218CC-126F-4485-B39D-86DC0BB9D243}" type="presParOf" srcId="{D3066E83-6352-438B-8496-F710BD6E6EF8}" destId="{090BC98A-C511-4D9F-B5C8-C9F448F3879E}" srcOrd="0" destOrd="0" presId="urn:microsoft.com/office/officeart/2005/8/layout/radial6"/>
    <dgm:cxn modelId="{87141590-D6D4-41BA-8AC4-94108519B922}" type="presParOf" srcId="{D3066E83-6352-438B-8496-F710BD6E6EF8}" destId="{6B4EF324-D4E9-4476-B225-93F068586175}" srcOrd="1" destOrd="0" presId="urn:microsoft.com/office/officeart/2005/8/layout/radial6"/>
    <dgm:cxn modelId="{AC55631B-2DBA-4F8A-A922-C30BE14FCE5A}" type="presParOf" srcId="{D3066E83-6352-438B-8496-F710BD6E6EF8}" destId="{ED58EBFD-386D-43DA-9C1B-615CCF9D2A00}" srcOrd="2" destOrd="0" presId="urn:microsoft.com/office/officeart/2005/8/layout/radial6"/>
    <dgm:cxn modelId="{3BBDAD9E-B515-406D-9C5B-A6C2D35D4989}" type="presParOf" srcId="{D3066E83-6352-438B-8496-F710BD6E6EF8}" destId="{F68AACFD-19D0-4EBE-BB02-AB6CA09DA79F}" srcOrd="3" destOrd="0" presId="urn:microsoft.com/office/officeart/2005/8/layout/radial6"/>
    <dgm:cxn modelId="{AD2186DA-D0CD-4D07-A452-52F044F6D1CC}" type="presParOf" srcId="{D3066E83-6352-438B-8496-F710BD6E6EF8}" destId="{8A223E5D-1B0C-4931-81BE-D7B00A1A0394}" srcOrd="4" destOrd="0" presId="urn:microsoft.com/office/officeart/2005/8/layout/radial6"/>
    <dgm:cxn modelId="{89ADD2B4-2B05-47D6-8556-24EEAE65C938}" type="presParOf" srcId="{D3066E83-6352-438B-8496-F710BD6E6EF8}" destId="{5045FCF5-E4D7-4B1B-832A-4A7BFE0CD91E}" srcOrd="5" destOrd="0" presId="urn:microsoft.com/office/officeart/2005/8/layout/radial6"/>
    <dgm:cxn modelId="{131D83EF-E4C0-47DA-A834-67489EC79940}" type="presParOf" srcId="{D3066E83-6352-438B-8496-F710BD6E6EF8}" destId="{04723DCE-0128-45B1-BC52-96B305AC7F09}" srcOrd="6" destOrd="0" presId="urn:microsoft.com/office/officeart/2005/8/layout/radial6"/>
    <dgm:cxn modelId="{13F2C8E2-FDDA-48D0-AA7E-B9CED49EC7DB}" type="presParOf" srcId="{D3066E83-6352-438B-8496-F710BD6E6EF8}" destId="{530BA7C7-7008-49D7-BEE6-2B4B831F4508}" srcOrd="7" destOrd="0" presId="urn:microsoft.com/office/officeart/2005/8/layout/radial6"/>
    <dgm:cxn modelId="{44BB41F3-4FD0-4F4D-8890-EF5199D27653}" type="presParOf" srcId="{D3066E83-6352-438B-8496-F710BD6E6EF8}" destId="{E105AC73-A67C-4B64-8238-B090AC57AC1B}" srcOrd="8" destOrd="0" presId="urn:microsoft.com/office/officeart/2005/8/layout/radial6"/>
    <dgm:cxn modelId="{5AFA166C-E37A-4C9B-A97F-BCCC5733CA22}" type="presParOf" srcId="{D3066E83-6352-438B-8496-F710BD6E6EF8}" destId="{C494DE13-5E8B-402A-B361-72A40CC8329A}" srcOrd="9" destOrd="0" presId="urn:microsoft.com/office/officeart/2005/8/layout/radial6"/>
    <dgm:cxn modelId="{5724896A-C10B-420D-9B27-2C309F0997A8}" type="presParOf" srcId="{D3066E83-6352-438B-8496-F710BD6E6EF8}" destId="{2B12E190-F62D-469F-A718-640B1B63D5B2}" srcOrd="10" destOrd="0" presId="urn:microsoft.com/office/officeart/2005/8/layout/radial6"/>
    <dgm:cxn modelId="{A7382D13-23B9-4267-AEAE-312ACD00F699}" type="presParOf" srcId="{D3066E83-6352-438B-8496-F710BD6E6EF8}" destId="{4041FC68-634B-45CD-9792-FF95DF2315A6}" srcOrd="11" destOrd="0" presId="urn:microsoft.com/office/officeart/2005/8/layout/radial6"/>
    <dgm:cxn modelId="{12DF1C9F-7E6D-4BB3-8DD1-507E1EE321FB}" type="presParOf" srcId="{D3066E83-6352-438B-8496-F710BD6E6EF8}" destId="{461349D7-E968-4530-B02F-48DDED8C309F}" srcOrd="12" destOrd="0" presId="urn:microsoft.com/office/officeart/2005/8/layout/radial6"/>
    <dgm:cxn modelId="{604D2F47-44B3-4B2D-9E3F-663C74EB0F06}" type="presParOf" srcId="{D3066E83-6352-438B-8496-F710BD6E6EF8}" destId="{C49B356A-896C-45B5-9A34-0A3312684A4A}" srcOrd="13" destOrd="0" presId="urn:microsoft.com/office/officeart/2005/8/layout/radial6"/>
    <dgm:cxn modelId="{8385AB0A-EBE5-4B75-917A-83CB22B2BC9E}" type="presParOf" srcId="{D3066E83-6352-438B-8496-F710BD6E6EF8}" destId="{DA15BF0B-91F1-4581-9302-88EA78B2059E}" srcOrd="14" destOrd="0" presId="urn:microsoft.com/office/officeart/2005/8/layout/radial6"/>
    <dgm:cxn modelId="{1E927B0E-0C75-4EB4-B908-76D2DF4F54E1}" type="presParOf" srcId="{D3066E83-6352-438B-8496-F710BD6E6EF8}" destId="{BE10C462-1DF6-44BF-A723-2CD692D33F7A}" srcOrd="15" destOrd="0" presId="urn:microsoft.com/office/officeart/2005/8/layout/radial6"/>
    <dgm:cxn modelId="{0517140B-D4AC-475C-9D03-D15AEE52BF54}" type="presParOf" srcId="{D3066E83-6352-438B-8496-F710BD6E6EF8}" destId="{A035793D-D022-41E8-B4D1-072DA8507B69}" srcOrd="16" destOrd="0" presId="urn:microsoft.com/office/officeart/2005/8/layout/radial6"/>
    <dgm:cxn modelId="{7621047C-1580-4CFA-9116-8C94C7C11460}" type="presParOf" srcId="{D3066E83-6352-438B-8496-F710BD6E6EF8}" destId="{7BEA88FB-9B77-4B1D-B7C2-000A204D3DEA}" srcOrd="17" destOrd="0" presId="urn:microsoft.com/office/officeart/2005/8/layout/radial6"/>
    <dgm:cxn modelId="{D0911B17-1EE7-4062-A143-1C9F5A80ABCC}" type="presParOf" srcId="{D3066E83-6352-438B-8496-F710BD6E6EF8}" destId="{85FA15E0-A3BB-4875-80B6-4666106740AE}" srcOrd="18"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A093F-684A-4C33-8AED-3C5610209842}" type="doc">
      <dgm:prSet loTypeId="urn:microsoft.com/office/officeart/2005/8/layout/bList2" loCatId="picture" qsTypeId="urn:microsoft.com/office/officeart/2005/8/quickstyle/simple3" qsCatId="simple" csTypeId="urn:microsoft.com/office/officeart/2005/8/colors/accent1_2" csCatId="accent1" phldr="1"/>
      <dgm:spPr/>
    </dgm:pt>
    <dgm:pt modelId="{44D56552-0E64-4737-A354-39D136229CB3}">
      <dgm:prSet phldrT="[Text]" custT="1"/>
      <dgm:spPr/>
      <dgm:t>
        <a:bodyPr/>
        <a:lstStyle/>
        <a:p>
          <a:r>
            <a:rPr lang="en-US" sz="2400" dirty="0"/>
            <a:t>U.S Fish &amp; Wildlife Service (USFWS)</a:t>
          </a:r>
        </a:p>
      </dgm:t>
    </dgm:pt>
    <dgm:pt modelId="{6482912D-5D53-4C34-973A-E8363307267E}" type="parTrans" cxnId="{3C617F9B-07D0-4641-98F2-0614BC6669E7}">
      <dgm:prSet/>
      <dgm:spPr/>
      <dgm:t>
        <a:bodyPr/>
        <a:lstStyle/>
        <a:p>
          <a:endParaRPr lang="en-US"/>
        </a:p>
      </dgm:t>
    </dgm:pt>
    <dgm:pt modelId="{3BEB0FC5-5AAA-42AE-833B-6B167AEA6E47}" type="sibTrans" cxnId="{3C617F9B-07D0-4641-98F2-0614BC6669E7}">
      <dgm:prSet/>
      <dgm:spPr/>
      <dgm:t>
        <a:bodyPr/>
        <a:lstStyle/>
        <a:p>
          <a:endParaRPr lang="en-US"/>
        </a:p>
      </dgm:t>
    </dgm:pt>
    <dgm:pt modelId="{ADE006F7-871B-42FD-B71A-41E2AB8D18D7}">
      <dgm:prSet phldrT="[Text]" custT="1"/>
      <dgm:spPr/>
      <dgm:t>
        <a:bodyPr/>
        <a:lstStyle/>
        <a:p>
          <a:r>
            <a:rPr lang="en-US" sz="2400" dirty="0"/>
            <a:t>National Marine Fisheries Service (NMFS) </a:t>
          </a:r>
        </a:p>
      </dgm:t>
    </dgm:pt>
    <dgm:pt modelId="{0A95623D-846F-4F04-853D-EDF73429273C}" type="parTrans" cxnId="{99E54326-BBD5-4313-849A-6C05679BAD06}">
      <dgm:prSet/>
      <dgm:spPr/>
      <dgm:t>
        <a:bodyPr/>
        <a:lstStyle/>
        <a:p>
          <a:endParaRPr lang="en-US"/>
        </a:p>
      </dgm:t>
    </dgm:pt>
    <dgm:pt modelId="{C662F08B-81FD-4AF1-8F1F-D22D8A07B1F3}" type="sibTrans" cxnId="{99E54326-BBD5-4313-849A-6C05679BAD06}">
      <dgm:prSet/>
      <dgm:spPr/>
      <dgm:t>
        <a:bodyPr/>
        <a:lstStyle/>
        <a:p>
          <a:endParaRPr lang="en-US"/>
        </a:p>
      </dgm:t>
    </dgm:pt>
    <dgm:pt modelId="{0CB3666D-CF97-4BCB-8CD6-50178B70CA61}" type="pres">
      <dgm:prSet presAssocID="{9DFA093F-684A-4C33-8AED-3C5610209842}" presName="diagram" presStyleCnt="0">
        <dgm:presLayoutVars>
          <dgm:dir/>
          <dgm:animLvl val="lvl"/>
          <dgm:resizeHandles val="exact"/>
        </dgm:presLayoutVars>
      </dgm:prSet>
      <dgm:spPr/>
    </dgm:pt>
    <dgm:pt modelId="{E4368428-85D1-44F8-9D54-3ADB9CF6D6F6}" type="pres">
      <dgm:prSet presAssocID="{44D56552-0E64-4737-A354-39D136229CB3}" presName="compNode" presStyleCnt="0"/>
      <dgm:spPr/>
    </dgm:pt>
    <dgm:pt modelId="{A50E0509-EE70-4754-B156-4ADAEA07515C}" type="pres">
      <dgm:prSet presAssocID="{44D56552-0E64-4737-A354-39D136229CB3}" presName="childRect" presStyleLbl="bgAcc1" presStyleIdx="0" presStyleCnt="2">
        <dgm:presLayoutVars>
          <dgm:bulletEnabled val="1"/>
        </dgm:presLayoutVars>
      </dgm:prSet>
      <dgm:spPr/>
    </dgm:pt>
    <dgm:pt modelId="{47140EBE-CEE3-4B25-8CC8-FC3821BDB4C1}" type="pres">
      <dgm:prSet presAssocID="{44D56552-0E64-4737-A354-39D136229CB3}" presName="parentText" presStyleLbl="node1" presStyleIdx="0" presStyleCnt="0">
        <dgm:presLayoutVars>
          <dgm:chMax val="0"/>
          <dgm:bulletEnabled val="1"/>
        </dgm:presLayoutVars>
      </dgm:prSet>
      <dgm:spPr/>
    </dgm:pt>
    <dgm:pt modelId="{9B432336-CDC7-404E-8300-A060C51E50CC}" type="pres">
      <dgm:prSet presAssocID="{44D56552-0E64-4737-A354-39D136229CB3}" presName="parentRect" presStyleLbl="alignNode1" presStyleIdx="0" presStyleCnt="2"/>
      <dgm:spPr/>
    </dgm:pt>
    <dgm:pt modelId="{5C518527-FE38-41B1-B3E7-868AC61739E9}" type="pres">
      <dgm:prSet presAssocID="{44D56552-0E64-4737-A354-39D136229CB3}" presName="adorn" presStyleLbl="fgAccFollow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338" r="18338"/>
          </a:stretch>
        </a:blipFill>
      </dgm:spPr>
    </dgm:pt>
    <dgm:pt modelId="{157D5447-C19C-4DCC-9522-A0042CCBE6E7}" type="pres">
      <dgm:prSet presAssocID="{3BEB0FC5-5AAA-42AE-833B-6B167AEA6E47}" presName="sibTrans" presStyleLbl="sibTrans2D1" presStyleIdx="0" presStyleCnt="0"/>
      <dgm:spPr/>
    </dgm:pt>
    <dgm:pt modelId="{7787943B-898B-44F6-BFE9-F4008283494A}" type="pres">
      <dgm:prSet presAssocID="{ADE006F7-871B-42FD-B71A-41E2AB8D18D7}" presName="compNode" presStyleCnt="0"/>
      <dgm:spPr/>
    </dgm:pt>
    <dgm:pt modelId="{8F4A484A-A1B5-4C64-BFDF-F381C389F881}" type="pres">
      <dgm:prSet presAssocID="{ADE006F7-871B-42FD-B71A-41E2AB8D18D7}" presName="childRect" presStyleLbl="bgAcc1" presStyleIdx="1" presStyleCnt="2">
        <dgm:presLayoutVars>
          <dgm:bulletEnabled val="1"/>
        </dgm:presLayoutVars>
      </dgm:prSet>
      <dgm:spPr/>
    </dgm:pt>
    <dgm:pt modelId="{7C89D1D3-7565-4FED-9023-C3DF8BFA5AF5}" type="pres">
      <dgm:prSet presAssocID="{ADE006F7-871B-42FD-B71A-41E2AB8D18D7}" presName="parentText" presStyleLbl="node1" presStyleIdx="0" presStyleCnt="0">
        <dgm:presLayoutVars>
          <dgm:chMax val="0"/>
          <dgm:bulletEnabled val="1"/>
        </dgm:presLayoutVars>
      </dgm:prSet>
      <dgm:spPr/>
    </dgm:pt>
    <dgm:pt modelId="{2F4E6F3F-829E-4919-98D2-61A0F5BAEEF6}" type="pres">
      <dgm:prSet presAssocID="{ADE006F7-871B-42FD-B71A-41E2AB8D18D7}" presName="parentRect" presStyleLbl="alignNode1" presStyleIdx="1" presStyleCnt="2"/>
      <dgm:spPr/>
    </dgm:pt>
    <dgm:pt modelId="{B7D58508-0E6C-4B9F-9618-9C6875A2D875}" type="pres">
      <dgm:prSet presAssocID="{ADE006F7-871B-42FD-B71A-41E2AB8D18D7}" presName="adorn" presStyleLbl="fgAccFollowNod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2190" r="12190"/>
          </a:stretch>
        </a:blipFill>
      </dgm:spPr>
    </dgm:pt>
  </dgm:ptLst>
  <dgm:cxnLst>
    <dgm:cxn modelId="{99E54326-BBD5-4313-849A-6C05679BAD06}" srcId="{9DFA093F-684A-4C33-8AED-3C5610209842}" destId="{ADE006F7-871B-42FD-B71A-41E2AB8D18D7}" srcOrd="1" destOrd="0" parTransId="{0A95623D-846F-4F04-853D-EDF73429273C}" sibTransId="{C662F08B-81FD-4AF1-8F1F-D22D8A07B1F3}"/>
    <dgm:cxn modelId="{FDB0E62A-ED32-4273-8762-173A76A0D09D}" type="presOf" srcId="{ADE006F7-871B-42FD-B71A-41E2AB8D18D7}" destId="{7C89D1D3-7565-4FED-9023-C3DF8BFA5AF5}" srcOrd="0" destOrd="0" presId="urn:microsoft.com/office/officeart/2005/8/layout/bList2"/>
    <dgm:cxn modelId="{D823D434-901D-4FD7-A291-732069E2AC86}" type="presOf" srcId="{9DFA093F-684A-4C33-8AED-3C5610209842}" destId="{0CB3666D-CF97-4BCB-8CD6-50178B70CA61}" srcOrd="0" destOrd="0" presId="urn:microsoft.com/office/officeart/2005/8/layout/bList2"/>
    <dgm:cxn modelId="{784C9A64-ACE2-43EC-91D5-51FD42E5776E}" type="presOf" srcId="{44D56552-0E64-4737-A354-39D136229CB3}" destId="{47140EBE-CEE3-4B25-8CC8-FC3821BDB4C1}" srcOrd="0" destOrd="0" presId="urn:microsoft.com/office/officeart/2005/8/layout/bList2"/>
    <dgm:cxn modelId="{60F6E859-2594-4E02-990B-45544B5695AE}" type="presOf" srcId="{3BEB0FC5-5AAA-42AE-833B-6B167AEA6E47}" destId="{157D5447-C19C-4DCC-9522-A0042CCBE6E7}" srcOrd="0" destOrd="0" presId="urn:microsoft.com/office/officeart/2005/8/layout/bList2"/>
    <dgm:cxn modelId="{6DFC2B81-1DCC-42D3-AAD5-C93051521699}" type="presOf" srcId="{ADE006F7-871B-42FD-B71A-41E2AB8D18D7}" destId="{2F4E6F3F-829E-4919-98D2-61A0F5BAEEF6}" srcOrd="1" destOrd="0" presId="urn:microsoft.com/office/officeart/2005/8/layout/bList2"/>
    <dgm:cxn modelId="{3C617F9B-07D0-4641-98F2-0614BC6669E7}" srcId="{9DFA093F-684A-4C33-8AED-3C5610209842}" destId="{44D56552-0E64-4737-A354-39D136229CB3}" srcOrd="0" destOrd="0" parTransId="{6482912D-5D53-4C34-973A-E8363307267E}" sibTransId="{3BEB0FC5-5AAA-42AE-833B-6B167AEA6E47}"/>
    <dgm:cxn modelId="{A08D0FE3-E666-4B34-9939-82B66FC22CC6}" type="presOf" srcId="{44D56552-0E64-4737-A354-39D136229CB3}" destId="{9B432336-CDC7-404E-8300-A060C51E50CC}" srcOrd="1" destOrd="0" presId="urn:microsoft.com/office/officeart/2005/8/layout/bList2"/>
    <dgm:cxn modelId="{1A5E5EFD-3324-45B1-84B3-E8A8B234C2ED}" type="presParOf" srcId="{0CB3666D-CF97-4BCB-8CD6-50178B70CA61}" destId="{E4368428-85D1-44F8-9D54-3ADB9CF6D6F6}" srcOrd="0" destOrd="0" presId="urn:microsoft.com/office/officeart/2005/8/layout/bList2"/>
    <dgm:cxn modelId="{8DE32379-A4E6-4DBD-9A37-88C52451275F}" type="presParOf" srcId="{E4368428-85D1-44F8-9D54-3ADB9CF6D6F6}" destId="{A50E0509-EE70-4754-B156-4ADAEA07515C}" srcOrd="0" destOrd="0" presId="urn:microsoft.com/office/officeart/2005/8/layout/bList2"/>
    <dgm:cxn modelId="{C4714FB3-CAE0-42A5-9956-DC54557635F7}" type="presParOf" srcId="{E4368428-85D1-44F8-9D54-3ADB9CF6D6F6}" destId="{47140EBE-CEE3-4B25-8CC8-FC3821BDB4C1}" srcOrd="1" destOrd="0" presId="urn:microsoft.com/office/officeart/2005/8/layout/bList2"/>
    <dgm:cxn modelId="{E3DFD56B-99EA-411D-B1F9-1F503FBA0DE5}" type="presParOf" srcId="{E4368428-85D1-44F8-9D54-3ADB9CF6D6F6}" destId="{9B432336-CDC7-404E-8300-A060C51E50CC}" srcOrd="2" destOrd="0" presId="urn:microsoft.com/office/officeart/2005/8/layout/bList2"/>
    <dgm:cxn modelId="{F2B22D63-766D-47EB-A9BB-2F488848AF16}" type="presParOf" srcId="{E4368428-85D1-44F8-9D54-3ADB9CF6D6F6}" destId="{5C518527-FE38-41B1-B3E7-868AC61739E9}" srcOrd="3" destOrd="0" presId="urn:microsoft.com/office/officeart/2005/8/layout/bList2"/>
    <dgm:cxn modelId="{290B9B7A-11F6-45DC-8F7F-4C8F0261776E}" type="presParOf" srcId="{0CB3666D-CF97-4BCB-8CD6-50178B70CA61}" destId="{157D5447-C19C-4DCC-9522-A0042CCBE6E7}" srcOrd="1" destOrd="0" presId="urn:microsoft.com/office/officeart/2005/8/layout/bList2"/>
    <dgm:cxn modelId="{4DE7B474-9739-4926-AE8C-02533B80F94D}" type="presParOf" srcId="{0CB3666D-CF97-4BCB-8CD6-50178B70CA61}" destId="{7787943B-898B-44F6-BFE9-F4008283494A}" srcOrd="2" destOrd="0" presId="urn:microsoft.com/office/officeart/2005/8/layout/bList2"/>
    <dgm:cxn modelId="{65697FE6-88AA-4750-8AF8-F7280361450E}" type="presParOf" srcId="{7787943B-898B-44F6-BFE9-F4008283494A}" destId="{8F4A484A-A1B5-4C64-BFDF-F381C389F881}" srcOrd="0" destOrd="0" presId="urn:microsoft.com/office/officeart/2005/8/layout/bList2"/>
    <dgm:cxn modelId="{F4E3DAD4-437E-4814-A8D9-55D51A4B7202}" type="presParOf" srcId="{7787943B-898B-44F6-BFE9-F4008283494A}" destId="{7C89D1D3-7565-4FED-9023-C3DF8BFA5AF5}" srcOrd="1" destOrd="0" presId="urn:microsoft.com/office/officeart/2005/8/layout/bList2"/>
    <dgm:cxn modelId="{C2430D5E-747F-4527-9505-03C5CE08805B}" type="presParOf" srcId="{7787943B-898B-44F6-BFE9-F4008283494A}" destId="{2F4E6F3F-829E-4919-98D2-61A0F5BAEEF6}" srcOrd="2" destOrd="0" presId="urn:microsoft.com/office/officeart/2005/8/layout/bList2"/>
    <dgm:cxn modelId="{209C49A6-7BB0-4226-9284-3DE80AE9B095}" type="presParOf" srcId="{7787943B-898B-44F6-BFE9-F4008283494A}" destId="{B7D58508-0E6C-4B9F-9618-9C6875A2D875}"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38C40A-B1AE-4149-AC93-8E7E8EB477DD}"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09ACCB8-DEA2-42D2-8BD9-F2D94361E581}">
      <dgm:prSet/>
      <dgm:spPr/>
      <dgm:t>
        <a:bodyPr/>
        <a:lstStyle/>
        <a:p>
          <a:r>
            <a:rPr lang="en-US" dirty="0"/>
            <a:t>Description and explanation of the proposed action</a:t>
          </a:r>
        </a:p>
      </dgm:t>
    </dgm:pt>
    <dgm:pt modelId="{E09917B2-2A8D-4EFE-A415-035BC9B434A4}" type="parTrans" cxnId="{79E38025-A501-4CE7-80C3-759AFF0BA9D5}">
      <dgm:prSet/>
      <dgm:spPr/>
      <dgm:t>
        <a:bodyPr/>
        <a:lstStyle/>
        <a:p>
          <a:endParaRPr lang="en-US"/>
        </a:p>
      </dgm:t>
    </dgm:pt>
    <dgm:pt modelId="{CF53A6A6-62C9-41B3-B75D-6BB420DAB2D9}" type="sibTrans" cxnId="{79E38025-A501-4CE7-80C3-759AFF0BA9D5}">
      <dgm:prSet/>
      <dgm:spPr/>
      <dgm:t>
        <a:bodyPr/>
        <a:lstStyle/>
        <a:p>
          <a:endParaRPr lang="en-US"/>
        </a:p>
      </dgm:t>
    </dgm:pt>
    <dgm:pt modelId="{346B3D76-05D9-4BC0-B05D-BBA09B9558EF}">
      <dgm:prSet/>
      <dgm:spPr/>
      <dgm:t>
        <a:bodyPr/>
        <a:lstStyle/>
        <a:p>
          <a:r>
            <a:rPr lang="en-US"/>
            <a:t>Project alternative considered</a:t>
          </a:r>
        </a:p>
      </dgm:t>
    </dgm:pt>
    <dgm:pt modelId="{254C94C6-0E4F-4EE5-9B29-0A59CCA0E2CF}" type="parTrans" cxnId="{305BB53D-000F-460D-B544-659FE16AEC26}">
      <dgm:prSet/>
      <dgm:spPr/>
      <dgm:t>
        <a:bodyPr/>
        <a:lstStyle/>
        <a:p>
          <a:endParaRPr lang="en-US"/>
        </a:p>
      </dgm:t>
    </dgm:pt>
    <dgm:pt modelId="{5B42E600-E510-41B6-87E2-64D4BA2351A9}" type="sibTrans" cxnId="{305BB53D-000F-460D-B544-659FE16AEC26}">
      <dgm:prSet/>
      <dgm:spPr/>
      <dgm:t>
        <a:bodyPr/>
        <a:lstStyle/>
        <a:p>
          <a:endParaRPr lang="en-US"/>
        </a:p>
      </dgm:t>
    </dgm:pt>
    <dgm:pt modelId="{B8CA2B5F-78B8-47B5-ADAA-BE4C93FACF34}">
      <dgm:prSet/>
      <dgm:spPr/>
      <dgm:t>
        <a:bodyPr/>
        <a:lstStyle/>
        <a:p>
          <a:r>
            <a:rPr lang="en-US"/>
            <a:t>Name of reviewing agency and official</a:t>
          </a:r>
        </a:p>
      </dgm:t>
    </dgm:pt>
    <dgm:pt modelId="{3A291782-9A1E-4E54-B694-C4BFC0373F1A}" type="parTrans" cxnId="{F437B231-6CCC-4D8B-8DD6-8CB3B2DF95C8}">
      <dgm:prSet/>
      <dgm:spPr/>
      <dgm:t>
        <a:bodyPr/>
        <a:lstStyle/>
        <a:p>
          <a:endParaRPr lang="en-US"/>
        </a:p>
      </dgm:t>
    </dgm:pt>
    <dgm:pt modelId="{35457373-9B22-4CD9-BCE8-DF968AA7B927}" type="sibTrans" cxnId="{F437B231-6CCC-4D8B-8DD6-8CB3B2DF95C8}">
      <dgm:prSet/>
      <dgm:spPr/>
      <dgm:t>
        <a:bodyPr/>
        <a:lstStyle/>
        <a:p>
          <a:endParaRPr lang="en-US"/>
        </a:p>
      </dgm:t>
    </dgm:pt>
    <dgm:pt modelId="{AB170036-9CAF-48B6-8E47-125A39B51C1F}">
      <dgm:prSet/>
      <dgm:spPr/>
      <dgm:t>
        <a:bodyPr/>
        <a:lstStyle/>
        <a:p>
          <a:r>
            <a:rPr lang="en-US" dirty="0"/>
            <a:t>Map of location</a:t>
          </a:r>
        </a:p>
      </dgm:t>
    </dgm:pt>
    <dgm:pt modelId="{530DEACB-7A38-47F9-AF0C-FA4E1E9FC4C9}" type="parTrans" cxnId="{4F68347E-838C-46B4-9DF5-9DDE18DD3AD9}">
      <dgm:prSet/>
      <dgm:spPr/>
      <dgm:t>
        <a:bodyPr/>
        <a:lstStyle/>
        <a:p>
          <a:endParaRPr lang="en-US"/>
        </a:p>
      </dgm:t>
    </dgm:pt>
    <dgm:pt modelId="{0BE4BF65-F8D8-4FB1-8317-D1FEE76676B6}" type="sibTrans" cxnId="{4F68347E-838C-46B4-9DF5-9DDE18DD3AD9}">
      <dgm:prSet/>
      <dgm:spPr/>
      <dgm:t>
        <a:bodyPr/>
        <a:lstStyle/>
        <a:p>
          <a:endParaRPr lang="en-US"/>
        </a:p>
      </dgm:t>
    </dgm:pt>
    <dgm:pt modelId="{F82EB667-F29A-49CD-98F9-9F96B96504CD}">
      <dgm:prSet/>
      <dgm:spPr/>
      <dgm:t>
        <a:bodyPr/>
        <a:lstStyle/>
        <a:p>
          <a:r>
            <a:rPr lang="en-US"/>
            <a:t>Where to obtain additional information</a:t>
          </a:r>
        </a:p>
      </dgm:t>
    </dgm:pt>
    <dgm:pt modelId="{A517218C-A316-4A8A-B9F1-66E6912EF149}" type="parTrans" cxnId="{77E36351-6B28-4248-A89F-156AC555BD13}">
      <dgm:prSet/>
      <dgm:spPr/>
      <dgm:t>
        <a:bodyPr/>
        <a:lstStyle/>
        <a:p>
          <a:endParaRPr lang="en-US"/>
        </a:p>
      </dgm:t>
    </dgm:pt>
    <dgm:pt modelId="{4DD0854B-084C-4D73-B672-5B75D07E31CC}" type="sibTrans" cxnId="{77E36351-6B28-4248-A89F-156AC555BD13}">
      <dgm:prSet/>
      <dgm:spPr/>
      <dgm:t>
        <a:bodyPr/>
        <a:lstStyle/>
        <a:p>
          <a:endParaRPr lang="en-US"/>
        </a:p>
      </dgm:t>
    </dgm:pt>
    <dgm:pt modelId="{5D832F28-E683-4EA4-BA41-7E7AD116AAFB}">
      <dgm:prSet/>
      <dgm:spPr/>
      <dgm:t>
        <a:bodyPr/>
        <a:lstStyle/>
        <a:p>
          <a:r>
            <a:rPr lang="en-US" dirty="0"/>
            <a:t>Comment period and process</a:t>
          </a:r>
        </a:p>
      </dgm:t>
    </dgm:pt>
    <dgm:pt modelId="{140B1FA7-BBBF-44DB-AC15-297289C8B116}" type="parTrans" cxnId="{B47E4ED3-D5CF-4821-9ED2-AC0574E36E1B}">
      <dgm:prSet/>
      <dgm:spPr/>
      <dgm:t>
        <a:bodyPr/>
        <a:lstStyle/>
        <a:p>
          <a:endParaRPr lang="en-US"/>
        </a:p>
      </dgm:t>
    </dgm:pt>
    <dgm:pt modelId="{71DAE254-C491-495F-A3E3-312DB268D190}" type="sibTrans" cxnId="{B47E4ED3-D5CF-4821-9ED2-AC0574E36E1B}">
      <dgm:prSet/>
      <dgm:spPr/>
      <dgm:t>
        <a:bodyPr/>
        <a:lstStyle/>
        <a:p>
          <a:endParaRPr lang="en-US"/>
        </a:p>
      </dgm:t>
    </dgm:pt>
    <dgm:pt modelId="{D4D4BCED-F8C3-4C3A-A5A3-54B3F7249356}" type="pres">
      <dgm:prSet presAssocID="{A238C40A-B1AE-4149-AC93-8E7E8EB477DD}" presName="linear" presStyleCnt="0">
        <dgm:presLayoutVars>
          <dgm:dir/>
          <dgm:animLvl val="lvl"/>
          <dgm:resizeHandles val="exact"/>
        </dgm:presLayoutVars>
      </dgm:prSet>
      <dgm:spPr/>
    </dgm:pt>
    <dgm:pt modelId="{B1BB0071-E89A-4150-8B69-72B7CA2B22DD}" type="pres">
      <dgm:prSet presAssocID="{809ACCB8-DEA2-42D2-8BD9-F2D94361E581}" presName="parentLin" presStyleCnt="0"/>
      <dgm:spPr/>
    </dgm:pt>
    <dgm:pt modelId="{A42C433E-250C-4425-A418-6777E30F2641}" type="pres">
      <dgm:prSet presAssocID="{809ACCB8-DEA2-42D2-8BD9-F2D94361E581}" presName="parentLeftMargin" presStyleLbl="node1" presStyleIdx="0" presStyleCnt="6"/>
      <dgm:spPr/>
    </dgm:pt>
    <dgm:pt modelId="{8AE5AEAF-E793-4AD6-9CFF-F00024A408D2}" type="pres">
      <dgm:prSet presAssocID="{809ACCB8-DEA2-42D2-8BD9-F2D94361E581}" presName="parentText" presStyleLbl="node1" presStyleIdx="0" presStyleCnt="6">
        <dgm:presLayoutVars>
          <dgm:chMax val="0"/>
          <dgm:bulletEnabled val="1"/>
        </dgm:presLayoutVars>
      </dgm:prSet>
      <dgm:spPr/>
    </dgm:pt>
    <dgm:pt modelId="{4DBE81EB-D4DA-4EFF-A354-8F436A6C9CB4}" type="pres">
      <dgm:prSet presAssocID="{809ACCB8-DEA2-42D2-8BD9-F2D94361E581}" presName="negativeSpace" presStyleCnt="0"/>
      <dgm:spPr/>
    </dgm:pt>
    <dgm:pt modelId="{044095F6-3419-4688-9B90-03BE6FC598DD}" type="pres">
      <dgm:prSet presAssocID="{809ACCB8-DEA2-42D2-8BD9-F2D94361E581}" presName="childText" presStyleLbl="conFgAcc1" presStyleIdx="0" presStyleCnt="6">
        <dgm:presLayoutVars>
          <dgm:bulletEnabled val="1"/>
        </dgm:presLayoutVars>
      </dgm:prSet>
      <dgm:spPr/>
    </dgm:pt>
    <dgm:pt modelId="{9986D03A-13C5-4671-BDC0-EB576C37E3DE}" type="pres">
      <dgm:prSet presAssocID="{CF53A6A6-62C9-41B3-B75D-6BB420DAB2D9}" presName="spaceBetweenRectangles" presStyleCnt="0"/>
      <dgm:spPr/>
    </dgm:pt>
    <dgm:pt modelId="{114147B5-A16B-4B7A-B674-607FCE6B66E6}" type="pres">
      <dgm:prSet presAssocID="{346B3D76-05D9-4BC0-B05D-BBA09B9558EF}" presName="parentLin" presStyleCnt="0"/>
      <dgm:spPr/>
    </dgm:pt>
    <dgm:pt modelId="{3503FAF1-E3C2-452C-B588-1689F054E0E5}" type="pres">
      <dgm:prSet presAssocID="{346B3D76-05D9-4BC0-B05D-BBA09B9558EF}" presName="parentLeftMargin" presStyleLbl="node1" presStyleIdx="0" presStyleCnt="6"/>
      <dgm:spPr/>
    </dgm:pt>
    <dgm:pt modelId="{3F16B6B5-F226-4A0C-9A10-BDA486001129}" type="pres">
      <dgm:prSet presAssocID="{346B3D76-05D9-4BC0-B05D-BBA09B9558EF}" presName="parentText" presStyleLbl="node1" presStyleIdx="1" presStyleCnt="6">
        <dgm:presLayoutVars>
          <dgm:chMax val="0"/>
          <dgm:bulletEnabled val="1"/>
        </dgm:presLayoutVars>
      </dgm:prSet>
      <dgm:spPr/>
    </dgm:pt>
    <dgm:pt modelId="{3B824465-D9ED-42A1-94D3-453F08B309E3}" type="pres">
      <dgm:prSet presAssocID="{346B3D76-05D9-4BC0-B05D-BBA09B9558EF}" presName="negativeSpace" presStyleCnt="0"/>
      <dgm:spPr/>
    </dgm:pt>
    <dgm:pt modelId="{24F49945-D9D4-4C53-91E9-9821871A030C}" type="pres">
      <dgm:prSet presAssocID="{346B3D76-05D9-4BC0-B05D-BBA09B9558EF}" presName="childText" presStyleLbl="conFgAcc1" presStyleIdx="1" presStyleCnt="6">
        <dgm:presLayoutVars>
          <dgm:bulletEnabled val="1"/>
        </dgm:presLayoutVars>
      </dgm:prSet>
      <dgm:spPr/>
    </dgm:pt>
    <dgm:pt modelId="{772DF711-716D-4B81-9CA7-DFFC0343717D}" type="pres">
      <dgm:prSet presAssocID="{5B42E600-E510-41B6-87E2-64D4BA2351A9}" presName="spaceBetweenRectangles" presStyleCnt="0"/>
      <dgm:spPr/>
    </dgm:pt>
    <dgm:pt modelId="{2446C57A-70F9-4D28-B1CA-2566C051639B}" type="pres">
      <dgm:prSet presAssocID="{B8CA2B5F-78B8-47B5-ADAA-BE4C93FACF34}" presName="parentLin" presStyleCnt="0"/>
      <dgm:spPr/>
    </dgm:pt>
    <dgm:pt modelId="{85731467-150C-4A0E-9C6A-28305A5ED571}" type="pres">
      <dgm:prSet presAssocID="{B8CA2B5F-78B8-47B5-ADAA-BE4C93FACF34}" presName="parentLeftMargin" presStyleLbl="node1" presStyleIdx="1" presStyleCnt="6"/>
      <dgm:spPr/>
    </dgm:pt>
    <dgm:pt modelId="{F19E5570-8866-4A44-BD8C-20E7448C8FC0}" type="pres">
      <dgm:prSet presAssocID="{B8CA2B5F-78B8-47B5-ADAA-BE4C93FACF34}" presName="parentText" presStyleLbl="node1" presStyleIdx="2" presStyleCnt="6">
        <dgm:presLayoutVars>
          <dgm:chMax val="0"/>
          <dgm:bulletEnabled val="1"/>
        </dgm:presLayoutVars>
      </dgm:prSet>
      <dgm:spPr/>
    </dgm:pt>
    <dgm:pt modelId="{57BE7739-90F1-4C17-9207-5C1FC5F39912}" type="pres">
      <dgm:prSet presAssocID="{B8CA2B5F-78B8-47B5-ADAA-BE4C93FACF34}" presName="negativeSpace" presStyleCnt="0"/>
      <dgm:spPr/>
    </dgm:pt>
    <dgm:pt modelId="{FA6382C4-AC7F-416F-A416-2B7A5A5C8047}" type="pres">
      <dgm:prSet presAssocID="{B8CA2B5F-78B8-47B5-ADAA-BE4C93FACF34}" presName="childText" presStyleLbl="conFgAcc1" presStyleIdx="2" presStyleCnt="6">
        <dgm:presLayoutVars>
          <dgm:bulletEnabled val="1"/>
        </dgm:presLayoutVars>
      </dgm:prSet>
      <dgm:spPr/>
    </dgm:pt>
    <dgm:pt modelId="{A56A8C0F-3C53-40F9-915F-CB6F03BAAC65}" type="pres">
      <dgm:prSet presAssocID="{35457373-9B22-4CD9-BCE8-DF968AA7B927}" presName="spaceBetweenRectangles" presStyleCnt="0"/>
      <dgm:spPr/>
    </dgm:pt>
    <dgm:pt modelId="{EB814CF3-6045-46DB-BF3D-7F86FDDC7C6B}" type="pres">
      <dgm:prSet presAssocID="{AB170036-9CAF-48B6-8E47-125A39B51C1F}" presName="parentLin" presStyleCnt="0"/>
      <dgm:spPr/>
    </dgm:pt>
    <dgm:pt modelId="{15C88A7E-7A98-45D2-BB3B-7A0BA9EDBDF8}" type="pres">
      <dgm:prSet presAssocID="{AB170036-9CAF-48B6-8E47-125A39B51C1F}" presName="parentLeftMargin" presStyleLbl="node1" presStyleIdx="2" presStyleCnt="6"/>
      <dgm:spPr/>
    </dgm:pt>
    <dgm:pt modelId="{2779C1FC-B5F4-4398-A574-90A28C5AB72C}" type="pres">
      <dgm:prSet presAssocID="{AB170036-9CAF-48B6-8E47-125A39B51C1F}" presName="parentText" presStyleLbl="node1" presStyleIdx="3" presStyleCnt="6">
        <dgm:presLayoutVars>
          <dgm:chMax val="0"/>
          <dgm:bulletEnabled val="1"/>
        </dgm:presLayoutVars>
      </dgm:prSet>
      <dgm:spPr/>
    </dgm:pt>
    <dgm:pt modelId="{F15B5AEE-19D8-4E72-91C8-796C33DEF2A3}" type="pres">
      <dgm:prSet presAssocID="{AB170036-9CAF-48B6-8E47-125A39B51C1F}" presName="negativeSpace" presStyleCnt="0"/>
      <dgm:spPr/>
    </dgm:pt>
    <dgm:pt modelId="{AAB685F7-5D33-4101-AE9D-58F29869DCF0}" type="pres">
      <dgm:prSet presAssocID="{AB170036-9CAF-48B6-8E47-125A39B51C1F}" presName="childText" presStyleLbl="conFgAcc1" presStyleIdx="3" presStyleCnt="6">
        <dgm:presLayoutVars>
          <dgm:bulletEnabled val="1"/>
        </dgm:presLayoutVars>
      </dgm:prSet>
      <dgm:spPr/>
    </dgm:pt>
    <dgm:pt modelId="{BBCB4768-75F5-4A38-BD5A-AA7555671473}" type="pres">
      <dgm:prSet presAssocID="{0BE4BF65-F8D8-4FB1-8317-D1FEE76676B6}" presName="spaceBetweenRectangles" presStyleCnt="0"/>
      <dgm:spPr/>
    </dgm:pt>
    <dgm:pt modelId="{A62A7336-3F19-4A55-BE6B-A4CC4013004F}" type="pres">
      <dgm:prSet presAssocID="{F82EB667-F29A-49CD-98F9-9F96B96504CD}" presName="parentLin" presStyleCnt="0"/>
      <dgm:spPr/>
    </dgm:pt>
    <dgm:pt modelId="{6D6908A0-BDB4-49EC-843E-5D001978A48E}" type="pres">
      <dgm:prSet presAssocID="{F82EB667-F29A-49CD-98F9-9F96B96504CD}" presName="parentLeftMargin" presStyleLbl="node1" presStyleIdx="3" presStyleCnt="6"/>
      <dgm:spPr/>
    </dgm:pt>
    <dgm:pt modelId="{084E198B-2B36-45BE-B0F3-87868C04942A}" type="pres">
      <dgm:prSet presAssocID="{F82EB667-F29A-49CD-98F9-9F96B96504CD}" presName="parentText" presStyleLbl="node1" presStyleIdx="4" presStyleCnt="6">
        <dgm:presLayoutVars>
          <dgm:chMax val="0"/>
          <dgm:bulletEnabled val="1"/>
        </dgm:presLayoutVars>
      </dgm:prSet>
      <dgm:spPr/>
    </dgm:pt>
    <dgm:pt modelId="{314335D7-3C55-45CB-8C45-CFD11A5E478B}" type="pres">
      <dgm:prSet presAssocID="{F82EB667-F29A-49CD-98F9-9F96B96504CD}" presName="negativeSpace" presStyleCnt="0"/>
      <dgm:spPr/>
    </dgm:pt>
    <dgm:pt modelId="{7B1E7BA6-2438-4A3A-818D-A763D3744260}" type="pres">
      <dgm:prSet presAssocID="{F82EB667-F29A-49CD-98F9-9F96B96504CD}" presName="childText" presStyleLbl="conFgAcc1" presStyleIdx="4" presStyleCnt="6">
        <dgm:presLayoutVars>
          <dgm:bulletEnabled val="1"/>
        </dgm:presLayoutVars>
      </dgm:prSet>
      <dgm:spPr/>
    </dgm:pt>
    <dgm:pt modelId="{9AEB0627-C447-4F64-92F3-5625C9FA4B1B}" type="pres">
      <dgm:prSet presAssocID="{4DD0854B-084C-4D73-B672-5B75D07E31CC}" presName="spaceBetweenRectangles" presStyleCnt="0"/>
      <dgm:spPr/>
    </dgm:pt>
    <dgm:pt modelId="{E717575B-9755-48E8-97C1-3FAE1643E9E1}" type="pres">
      <dgm:prSet presAssocID="{5D832F28-E683-4EA4-BA41-7E7AD116AAFB}" presName="parentLin" presStyleCnt="0"/>
      <dgm:spPr/>
    </dgm:pt>
    <dgm:pt modelId="{9DD82520-ACBE-4A07-91C7-56CBEAF741C4}" type="pres">
      <dgm:prSet presAssocID="{5D832F28-E683-4EA4-BA41-7E7AD116AAFB}" presName="parentLeftMargin" presStyleLbl="node1" presStyleIdx="4" presStyleCnt="6"/>
      <dgm:spPr/>
    </dgm:pt>
    <dgm:pt modelId="{00DC7103-B2AA-4DC4-87FF-01253D4A9303}" type="pres">
      <dgm:prSet presAssocID="{5D832F28-E683-4EA4-BA41-7E7AD116AAFB}" presName="parentText" presStyleLbl="node1" presStyleIdx="5" presStyleCnt="6">
        <dgm:presLayoutVars>
          <dgm:chMax val="0"/>
          <dgm:bulletEnabled val="1"/>
        </dgm:presLayoutVars>
      </dgm:prSet>
      <dgm:spPr/>
    </dgm:pt>
    <dgm:pt modelId="{43E60880-B1E7-4E74-9C39-CC2DE63883BE}" type="pres">
      <dgm:prSet presAssocID="{5D832F28-E683-4EA4-BA41-7E7AD116AAFB}" presName="negativeSpace" presStyleCnt="0"/>
      <dgm:spPr/>
    </dgm:pt>
    <dgm:pt modelId="{60CF38FC-DA0F-407C-A19F-6CEDC891980E}" type="pres">
      <dgm:prSet presAssocID="{5D832F28-E683-4EA4-BA41-7E7AD116AAFB}" presName="childText" presStyleLbl="conFgAcc1" presStyleIdx="5" presStyleCnt="6">
        <dgm:presLayoutVars>
          <dgm:bulletEnabled val="1"/>
        </dgm:presLayoutVars>
      </dgm:prSet>
      <dgm:spPr/>
    </dgm:pt>
  </dgm:ptLst>
  <dgm:cxnLst>
    <dgm:cxn modelId="{7CF7BB03-402E-4B6C-AB9E-1A356C1E5674}" type="presOf" srcId="{F82EB667-F29A-49CD-98F9-9F96B96504CD}" destId="{084E198B-2B36-45BE-B0F3-87868C04942A}" srcOrd="1" destOrd="0" presId="urn:microsoft.com/office/officeart/2005/8/layout/list1"/>
    <dgm:cxn modelId="{3DFE7B16-0B2B-42AD-9256-D8C62ACC8FBF}" type="presOf" srcId="{AB170036-9CAF-48B6-8E47-125A39B51C1F}" destId="{15C88A7E-7A98-45D2-BB3B-7A0BA9EDBDF8}" srcOrd="0" destOrd="0" presId="urn:microsoft.com/office/officeart/2005/8/layout/list1"/>
    <dgm:cxn modelId="{AA500C1A-1343-4AAD-9F2B-2DEC48E8AA59}" type="presOf" srcId="{AB170036-9CAF-48B6-8E47-125A39B51C1F}" destId="{2779C1FC-B5F4-4398-A574-90A28C5AB72C}" srcOrd="1" destOrd="0" presId="urn:microsoft.com/office/officeart/2005/8/layout/list1"/>
    <dgm:cxn modelId="{79E38025-A501-4CE7-80C3-759AFF0BA9D5}" srcId="{A238C40A-B1AE-4149-AC93-8E7E8EB477DD}" destId="{809ACCB8-DEA2-42D2-8BD9-F2D94361E581}" srcOrd="0" destOrd="0" parTransId="{E09917B2-2A8D-4EFE-A415-035BC9B434A4}" sibTransId="{CF53A6A6-62C9-41B3-B75D-6BB420DAB2D9}"/>
    <dgm:cxn modelId="{F437B231-6CCC-4D8B-8DD6-8CB3B2DF95C8}" srcId="{A238C40A-B1AE-4149-AC93-8E7E8EB477DD}" destId="{B8CA2B5F-78B8-47B5-ADAA-BE4C93FACF34}" srcOrd="2" destOrd="0" parTransId="{3A291782-9A1E-4E54-B694-C4BFC0373F1A}" sibTransId="{35457373-9B22-4CD9-BCE8-DF968AA7B927}"/>
    <dgm:cxn modelId="{305BB53D-000F-460D-B544-659FE16AEC26}" srcId="{A238C40A-B1AE-4149-AC93-8E7E8EB477DD}" destId="{346B3D76-05D9-4BC0-B05D-BBA09B9558EF}" srcOrd="1" destOrd="0" parTransId="{254C94C6-0E4F-4EE5-9B29-0A59CCA0E2CF}" sibTransId="{5B42E600-E510-41B6-87E2-64D4BA2351A9}"/>
    <dgm:cxn modelId="{C73C816C-7934-4A35-B3D2-8C49F1E8DD9E}" type="presOf" srcId="{346B3D76-05D9-4BC0-B05D-BBA09B9558EF}" destId="{3F16B6B5-F226-4A0C-9A10-BDA486001129}" srcOrd="1" destOrd="0" presId="urn:microsoft.com/office/officeart/2005/8/layout/list1"/>
    <dgm:cxn modelId="{77E36351-6B28-4248-A89F-156AC555BD13}" srcId="{A238C40A-B1AE-4149-AC93-8E7E8EB477DD}" destId="{F82EB667-F29A-49CD-98F9-9F96B96504CD}" srcOrd="4" destOrd="0" parTransId="{A517218C-A316-4A8A-B9F1-66E6912EF149}" sibTransId="{4DD0854B-084C-4D73-B672-5B75D07E31CC}"/>
    <dgm:cxn modelId="{4E448255-DF8D-4B56-9628-72C6BCA49052}" type="presOf" srcId="{346B3D76-05D9-4BC0-B05D-BBA09B9558EF}" destId="{3503FAF1-E3C2-452C-B588-1689F054E0E5}" srcOrd="0" destOrd="0" presId="urn:microsoft.com/office/officeart/2005/8/layout/list1"/>
    <dgm:cxn modelId="{BFFAEF7D-59EC-4CEF-AD20-F191E0469C49}" type="presOf" srcId="{809ACCB8-DEA2-42D2-8BD9-F2D94361E581}" destId="{8AE5AEAF-E793-4AD6-9CFF-F00024A408D2}" srcOrd="1" destOrd="0" presId="urn:microsoft.com/office/officeart/2005/8/layout/list1"/>
    <dgm:cxn modelId="{4F68347E-838C-46B4-9DF5-9DDE18DD3AD9}" srcId="{A238C40A-B1AE-4149-AC93-8E7E8EB477DD}" destId="{AB170036-9CAF-48B6-8E47-125A39B51C1F}" srcOrd="3" destOrd="0" parTransId="{530DEACB-7A38-47F9-AF0C-FA4E1E9FC4C9}" sibTransId="{0BE4BF65-F8D8-4FB1-8317-D1FEE76676B6}"/>
    <dgm:cxn modelId="{0D9906A1-9138-420F-AD3D-55BA4C9075DD}" type="presOf" srcId="{B8CA2B5F-78B8-47B5-ADAA-BE4C93FACF34}" destId="{85731467-150C-4A0E-9C6A-28305A5ED571}" srcOrd="0" destOrd="0" presId="urn:microsoft.com/office/officeart/2005/8/layout/list1"/>
    <dgm:cxn modelId="{9772F5A2-9EFB-4076-861F-3E64ACB1EF5C}" type="presOf" srcId="{5D832F28-E683-4EA4-BA41-7E7AD116AAFB}" destId="{00DC7103-B2AA-4DC4-87FF-01253D4A9303}" srcOrd="1" destOrd="0" presId="urn:microsoft.com/office/officeart/2005/8/layout/list1"/>
    <dgm:cxn modelId="{17F9E6BF-25F8-4F5B-9C51-E7A76D27729C}" type="presOf" srcId="{A238C40A-B1AE-4149-AC93-8E7E8EB477DD}" destId="{D4D4BCED-F8C3-4C3A-A5A3-54B3F7249356}" srcOrd="0" destOrd="0" presId="urn:microsoft.com/office/officeart/2005/8/layout/list1"/>
    <dgm:cxn modelId="{B47E4ED3-D5CF-4821-9ED2-AC0574E36E1B}" srcId="{A238C40A-B1AE-4149-AC93-8E7E8EB477DD}" destId="{5D832F28-E683-4EA4-BA41-7E7AD116AAFB}" srcOrd="5" destOrd="0" parTransId="{140B1FA7-BBBF-44DB-AC15-297289C8B116}" sibTransId="{71DAE254-C491-495F-A3E3-312DB268D190}"/>
    <dgm:cxn modelId="{02B51CD4-ABAD-4402-A45E-F08D9059F395}" type="presOf" srcId="{809ACCB8-DEA2-42D2-8BD9-F2D94361E581}" destId="{A42C433E-250C-4425-A418-6777E30F2641}" srcOrd="0" destOrd="0" presId="urn:microsoft.com/office/officeart/2005/8/layout/list1"/>
    <dgm:cxn modelId="{6722DFDD-017C-4ACD-A44C-04F8D5A54112}" type="presOf" srcId="{B8CA2B5F-78B8-47B5-ADAA-BE4C93FACF34}" destId="{F19E5570-8866-4A44-BD8C-20E7448C8FC0}" srcOrd="1" destOrd="0" presId="urn:microsoft.com/office/officeart/2005/8/layout/list1"/>
    <dgm:cxn modelId="{78B198E9-E9F6-4FC3-9C9D-CBD816881B82}" type="presOf" srcId="{F82EB667-F29A-49CD-98F9-9F96B96504CD}" destId="{6D6908A0-BDB4-49EC-843E-5D001978A48E}" srcOrd="0" destOrd="0" presId="urn:microsoft.com/office/officeart/2005/8/layout/list1"/>
    <dgm:cxn modelId="{64202CFD-AC6D-4A19-8B0E-68E0CBBD3BF7}" type="presOf" srcId="{5D832F28-E683-4EA4-BA41-7E7AD116AAFB}" destId="{9DD82520-ACBE-4A07-91C7-56CBEAF741C4}" srcOrd="0" destOrd="0" presId="urn:microsoft.com/office/officeart/2005/8/layout/list1"/>
    <dgm:cxn modelId="{24BFEEA3-4BE9-4B82-9762-CF52E8B3300E}" type="presParOf" srcId="{D4D4BCED-F8C3-4C3A-A5A3-54B3F7249356}" destId="{B1BB0071-E89A-4150-8B69-72B7CA2B22DD}" srcOrd="0" destOrd="0" presId="urn:microsoft.com/office/officeart/2005/8/layout/list1"/>
    <dgm:cxn modelId="{3194186C-BF4C-4A54-8C95-EEEE3B333B45}" type="presParOf" srcId="{B1BB0071-E89A-4150-8B69-72B7CA2B22DD}" destId="{A42C433E-250C-4425-A418-6777E30F2641}" srcOrd="0" destOrd="0" presId="urn:microsoft.com/office/officeart/2005/8/layout/list1"/>
    <dgm:cxn modelId="{03ABDBED-F53E-4F32-8A98-8FC61488AE2C}" type="presParOf" srcId="{B1BB0071-E89A-4150-8B69-72B7CA2B22DD}" destId="{8AE5AEAF-E793-4AD6-9CFF-F00024A408D2}" srcOrd="1" destOrd="0" presId="urn:microsoft.com/office/officeart/2005/8/layout/list1"/>
    <dgm:cxn modelId="{C4E6D5FC-4AA0-4933-8799-A65D4C2428CE}" type="presParOf" srcId="{D4D4BCED-F8C3-4C3A-A5A3-54B3F7249356}" destId="{4DBE81EB-D4DA-4EFF-A354-8F436A6C9CB4}" srcOrd="1" destOrd="0" presId="urn:microsoft.com/office/officeart/2005/8/layout/list1"/>
    <dgm:cxn modelId="{A94726BA-1F3E-48E7-840B-BED1FC920E59}" type="presParOf" srcId="{D4D4BCED-F8C3-4C3A-A5A3-54B3F7249356}" destId="{044095F6-3419-4688-9B90-03BE6FC598DD}" srcOrd="2" destOrd="0" presId="urn:microsoft.com/office/officeart/2005/8/layout/list1"/>
    <dgm:cxn modelId="{173A9CBD-ACAE-459D-A8CF-CA31D2203DD4}" type="presParOf" srcId="{D4D4BCED-F8C3-4C3A-A5A3-54B3F7249356}" destId="{9986D03A-13C5-4671-BDC0-EB576C37E3DE}" srcOrd="3" destOrd="0" presId="urn:microsoft.com/office/officeart/2005/8/layout/list1"/>
    <dgm:cxn modelId="{EFDC855D-AEC1-4874-9249-66C3EF0AA8DC}" type="presParOf" srcId="{D4D4BCED-F8C3-4C3A-A5A3-54B3F7249356}" destId="{114147B5-A16B-4B7A-B674-607FCE6B66E6}" srcOrd="4" destOrd="0" presId="urn:microsoft.com/office/officeart/2005/8/layout/list1"/>
    <dgm:cxn modelId="{18CDFF2A-9C6C-4895-B23E-08CD80C32FFF}" type="presParOf" srcId="{114147B5-A16B-4B7A-B674-607FCE6B66E6}" destId="{3503FAF1-E3C2-452C-B588-1689F054E0E5}" srcOrd="0" destOrd="0" presId="urn:microsoft.com/office/officeart/2005/8/layout/list1"/>
    <dgm:cxn modelId="{E206411A-1B5E-490D-84A8-C60E8444F6F1}" type="presParOf" srcId="{114147B5-A16B-4B7A-B674-607FCE6B66E6}" destId="{3F16B6B5-F226-4A0C-9A10-BDA486001129}" srcOrd="1" destOrd="0" presId="urn:microsoft.com/office/officeart/2005/8/layout/list1"/>
    <dgm:cxn modelId="{6B37455E-B780-45F3-AC59-17B0E7DD50ED}" type="presParOf" srcId="{D4D4BCED-F8C3-4C3A-A5A3-54B3F7249356}" destId="{3B824465-D9ED-42A1-94D3-453F08B309E3}" srcOrd="5" destOrd="0" presId="urn:microsoft.com/office/officeart/2005/8/layout/list1"/>
    <dgm:cxn modelId="{6515295C-59E6-4E38-93E3-DCBF66A79A26}" type="presParOf" srcId="{D4D4BCED-F8C3-4C3A-A5A3-54B3F7249356}" destId="{24F49945-D9D4-4C53-91E9-9821871A030C}" srcOrd="6" destOrd="0" presId="urn:microsoft.com/office/officeart/2005/8/layout/list1"/>
    <dgm:cxn modelId="{7D69C0F2-87B2-4740-A761-5875C47EF103}" type="presParOf" srcId="{D4D4BCED-F8C3-4C3A-A5A3-54B3F7249356}" destId="{772DF711-716D-4B81-9CA7-DFFC0343717D}" srcOrd="7" destOrd="0" presId="urn:microsoft.com/office/officeart/2005/8/layout/list1"/>
    <dgm:cxn modelId="{0077611C-0F74-497F-BF45-40E2B8E37891}" type="presParOf" srcId="{D4D4BCED-F8C3-4C3A-A5A3-54B3F7249356}" destId="{2446C57A-70F9-4D28-B1CA-2566C051639B}" srcOrd="8" destOrd="0" presId="urn:microsoft.com/office/officeart/2005/8/layout/list1"/>
    <dgm:cxn modelId="{D6DED2DD-51FE-404A-A0F3-43D8D9712CD3}" type="presParOf" srcId="{2446C57A-70F9-4D28-B1CA-2566C051639B}" destId="{85731467-150C-4A0E-9C6A-28305A5ED571}" srcOrd="0" destOrd="0" presId="urn:microsoft.com/office/officeart/2005/8/layout/list1"/>
    <dgm:cxn modelId="{ABCBEF8A-9CA4-4178-BD7B-93943E12B77B}" type="presParOf" srcId="{2446C57A-70F9-4D28-B1CA-2566C051639B}" destId="{F19E5570-8866-4A44-BD8C-20E7448C8FC0}" srcOrd="1" destOrd="0" presId="urn:microsoft.com/office/officeart/2005/8/layout/list1"/>
    <dgm:cxn modelId="{8CB01F12-8EE3-4A28-AEC7-592FBFC9036B}" type="presParOf" srcId="{D4D4BCED-F8C3-4C3A-A5A3-54B3F7249356}" destId="{57BE7739-90F1-4C17-9207-5C1FC5F39912}" srcOrd="9" destOrd="0" presId="urn:microsoft.com/office/officeart/2005/8/layout/list1"/>
    <dgm:cxn modelId="{09C6540D-D367-46B1-86FB-D3802778847F}" type="presParOf" srcId="{D4D4BCED-F8C3-4C3A-A5A3-54B3F7249356}" destId="{FA6382C4-AC7F-416F-A416-2B7A5A5C8047}" srcOrd="10" destOrd="0" presId="urn:microsoft.com/office/officeart/2005/8/layout/list1"/>
    <dgm:cxn modelId="{492B5DD0-E6A6-481E-BF11-5F26B1407112}" type="presParOf" srcId="{D4D4BCED-F8C3-4C3A-A5A3-54B3F7249356}" destId="{A56A8C0F-3C53-40F9-915F-CB6F03BAAC65}" srcOrd="11" destOrd="0" presId="urn:microsoft.com/office/officeart/2005/8/layout/list1"/>
    <dgm:cxn modelId="{7AA895D5-91B8-4CFA-A627-7244B0A21D2D}" type="presParOf" srcId="{D4D4BCED-F8C3-4C3A-A5A3-54B3F7249356}" destId="{EB814CF3-6045-46DB-BF3D-7F86FDDC7C6B}" srcOrd="12" destOrd="0" presId="urn:microsoft.com/office/officeart/2005/8/layout/list1"/>
    <dgm:cxn modelId="{D9FCF8D8-D0E8-4720-AAE2-6480112BFBF4}" type="presParOf" srcId="{EB814CF3-6045-46DB-BF3D-7F86FDDC7C6B}" destId="{15C88A7E-7A98-45D2-BB3B-7A0BA9EDBDF8}" srcOrd="0" destOrd="0" presId="urn:microsoft.com/office/officeart/2005/8/layout/list1"/>
    <dgm:cxn modelId="{A7258752-52CA-414D-8191-FCDDC113091A}" type="presParOf" srcId="{EB814CF3-6045-46DB-BF3D-7F86FDDC7C6B}" destId="{2779C1FC-B5F4-4398-A574-90A28C5AB72C}" srcOrd="1" destOrd="0" presId="urn:microsoft.com/office/officeart/2005/8/layout/list1"/>
    <dgm:cxn modelId="{6E908042-1169-4B4B-B070-83D091F0A7CF}" type="presParOf" srcId="{D4D4BCED-F8C3-4C3A-A5A3-54B3F7249356}" destId="{F15B5AEE-19D8-4E72-91C8-796C33DEF2A3}" srcOrd="13" destOrd="0" presId="urn:microsoft.com/office/officeart/2005/8/layout/list1"/>
    <dgm:cxn modelId="{CD55A937-606F-4A06-BB62-4C02CDC755D9}" type="presParOf" srcId="{D4D4BCED-F8C3-4C3A-A5A3-54B3F7249356}" destId="{AAB685F7-5D33-4101-AE9D-58F29869DCF0}" srcOrd="14" destOrd="0" presId="urn:microsoft.com/office/officeart/2005/8/layout/list1"/>
    <dgm:cxn modelId="{D13E11BD-EBFB-4B4E-A9B0-A23FC11C55FD}" type="presParOf" srcId="{D4D4BCED-F8C3-4C3A-A5A3-54B3F7249356}" destId="{BBCB4768-75F5-4A38-BD5A-AA7555671473}" srcOrd="15" destOrd="0" presId="urn:microsoft.com/office/officeart/2005/8/layout/list1"/>
    <dgm:cxn modelId="{6776C812-B9AD-4267-A2BA-981B20C45B9C}" type="presParOf" srcId="{D4D4BCED-F8C3-4C3A-A5A3-54B3F7249356}" destId="{A62A7336-3F19-4A55-BE6B-A4CC4013004F}" srcOrd="16" destOrd="0" presId="urn:microsoft.com/office/officeart/2005/8/layout/list1"/>
    <dgm:cxn modelId="{4A7BF564-7506-49EC-B804-FAB6DD0092E5}" type="presParOf" srcId="{A62A7336-3F19-4A55-BE6B-A4CC4013004F}" destId="{6D6908A0-BDB4-49EC-843E-5D001978A48E}" srcOrd="0" destOrd="0" presId="urn:microsoft.com/office/officeart/2005/8/layout/list1"/>
    <dgm:cxn modelId="{EE80D166-1185-4D14-A4CA-C8132D8A1950}" type="presParOf" srcId="{A62A7336-3F19-4A55-BE6B-A4CC4013004F}" destId="{084E198B-2B36-45BE-B0F3-87868C04942A}" srcOrd="1" destOrd="0" presId="urn:microsoft.com/office/officeart/2005/8/layout/list1"/>
    <dgm:cxn modelId="{B9BB935A-CDE9-4AE7-A358-E5BE4CD65CC2}" type="presParOf" srcId="{D4D4BCED-F8C3-4C3A-A5A3-54B3F7249356}" destId="{314335D7-3C55-45CB-8C45-CFD11A5E478B}" srcOrd="17" destOrd="0" presId="urn:microsoft.com/office/officeart/2005/8/layout/list1"/>
    <dgm:cxn modelId="{C44EFBFA-817C-4AD4-9112-2C0AF5C76C23}" type="presParOf" srcId="{D4D4BCED-F8C3-4C3A-A5A3-54B3F7249356}" destId="{7B1E7BA6-2438-4A3A-818D-A763D3744260}" srcOrd="18" destOrd="0" presId="urn:microsoft.com/office/officeart/2005/8/layout/list1"/>
    <dgm:cxn modelId="{60FF1AAD-684D-4FF6-ABF5-04A00EB425E4}" type="presParOf" srcId="{D4D4BCED-F8C3-4C3A-A5A3-54B3F7249356}" destId="{9AEB0627-C447-4F64-92F3-5625C9FA4B1B}" srcOrd="19" destOrd="0" presId="urn:microsoft.com/office/officeart/2005/8/layout/list1"/>
    <dgm:cxn modelId="{FE709249-82AE-454C-9C6D-1B74F1A8CDDC}" type="presParOf" srcId="{D4D4BCED-F8C3-4C3A-A5A3-54B3F7249356}" destId="{E717575B-9755-48E8-97C1-3FAE1643E9E1}" srcOrd="20" destOrd="0" presId="urn:microsoft.com/office/officeart/2005/8/layout/list1"/>
    <dgm:cxn modelId="{769B6143-8262-4C67-8F8A-8D4B9C72EF1A}" type="presParOf" srcId="{E717575B-9755-48E8-97C1-3FAE1643E9E1}" destId="{9DD82520-ACBE-4A07-91C7-56CBEAF741C4}" srcOrd="0" destOrd="0" presId="urn:microsoft.com/office/officeart/2005/8/layout/list1"/>
    <dgm:cxn modelId="{46704369-44FA-45B8-B7BF-53A3BD50DBCA}" type="presParOf" srcId="{E717575B-9755-48E8-97C1-3FAE1643E9E1}" destId="{00DC7103-B2AA-4DC4-87FF-01253D4A9303}" srcOrd="1" destOrd="0" presId="urn:microsoft.com/office/officeart/2005/8/layout/list1"/>
    <dgm:cxn modelId="{2A6C1A69-3A81-40CD-B475-86CC9C71FC22}" type="presParOf" srcId="{D4D4BCED-F8C3-4C3A-A5A3-54B3F7249356}" destId="{43E60880-B1E7-4E74-9C39-CC2DE63883BE}" srcOrd="21" destOrd="0" presId="urn:microsoft.com/office/officeart/2005/8/layout/list1"/>
    <dgm:cxn modelId="{73E8D5C9-B22A-4389-A84A-BCE1E1DE782F}" type="presParOf" srcId="{D4D4BCED-F8C3-4C3A-A5A3-54B3F7249356}" destId="{60CF38FC-DA0F-407C-A19F-6CEDC891980E}"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54EFA3-C1AD-4C29-8E7F-2B2D93E664F0}"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D19AAA31-4291-4AC8-911A-5FD56A505E51}">
      <dgm:prSet/>
      <dgm:spPr/>
      <dgm:t>
        <a:bodyPr/>
        <a:lstStyle/>
        <a:p>
          <a:r>
            <a:rPr lang="en-US"/>
            <a:t>Project meets an allowance but needs a public notice</a:t>
          </a:r>
        </a:p>
      </dgm:t>
    </dgm:pt>
    <dgm:pt modelId="{E5BCA602-9CED-437E-BB50-0B830F3EC6F3}" type="parTrans" cxnId="{F8CD61DF-C065-4B23-8CDB-E18323406166}">
      <dgm:prSet/>
      <dgm:spPr/>
      <dgm:t>
        <a:bodyPr/>
        <a:lstStyle/>
        <a:p>
          <a:endParaRPr lang="en-US"/>
        </a:p>
      </dgm:t>
    </dgm:pt>
    <dgm:pt modelId="{0072861D-6B90-4657-811D-18DCA37B08B5}" type="sibTrans" cxnId="{F8CD61DF-C065-4B23-8CDB-E18323406166}">
      <dgm:prSet phldrT="01" phldr="0"/>
      <dgm:spPr/>
      <dgm:t>
        <a:bodyPr/>
        <a:lstStyle/>
        <a:p>
          <a:r>
            <a:rPr lang="en-US"/>
            <a:t>01</a:t>
          </a:r>
        </a:p>
      </dgm:t>
    </dgm:pt>
    <dgm:pt modelId="{C68ECB08-BA59-4FF7-8CC8-48EDB87AE7B5}">
      <dgm:prSet/>
      <dgm:spPr/>
      <dgm:t>
        <a:bodyPr/>
        <a:lstStyle/>
        <a:p>
          <a:r>
            <a:rPr lang="en-US"/>
            <a:t>Project not located in a SFHA but needs consultation </a:t>
          </a:r>
        </a:p>
      </dgm:t>
    </dgm:pt>
    <dgm:pt modelId="{EAEB7D57-4011-4C74-A1F9-3D4784922E55}" type="parTrans" cxnId="{1BF8EE6A-8901-4C89-A11A-A1E2CF6CE4F6}">
      <dgm:prSet/>
      <dgm:spPr/>
      <dgm:t>
        <a:bodyPr/>
        <a:lstStyle/>
        <a:p>
          <a:endParaRPr lang="en-US"/>
        </a:p>
      </dgm:t>
    </dgm:pt>
    <dgm:pt modelId="{17FE8302-5AD5-4C43-950E-FFB4411B1378}" type="sibTrans" cxnId="{1BF8EE6A-8901-4C89-A11A-A1E2CF6CE4F6}">
      <dgm:prSet phldrT="02" phldr="0"/>
      <dgm:spPr/>
      <dgm:t>
        <a:bodyPr/>
        <a:lstStyle/>
        <a:p>
          <a:r>
            <a:rPr lang="en-US"/>
            <a:t>02</a:t>
          </a:r>
        </a:p>
      </dgm:t>
    </dgm:pt>
    <dgm:pt modelId="{47CE1930-C2C3-4E3B-9A1D-70EF91DF5C25}">
      <dgm:prSet/>
      <dgm:spPr/>
      <dgm:t>
        <a:bodyPr/>
        <a:lstStyle/>
        <a:p>
          <a:r>
            <a:rPr lang="en-US" dirty="0"/>
            <a:t>Project needs consultation and within a SFHA </a:t>
          </a:r>
        </a:p>
      </dgm:t>
    </dgm:pt>
    <dgm:pt modelId="{00B2E232-A2B5-4A83-A1B4-EFAEC09BD4C8}" type="parTrans" cxnId="{828FAE20-448D-4F17-BA6E-0F531C7865B3}">
      <dgm:prSet/>
      <dgm:spPr/>
      <dgm:t>
        <a:bodyPr/>
        <a:lstStyle/>
        <a:p>
          <a:endParaRPr lang="en-US"/>
        </a:p>
      </dgm:t>
    </dgm:pt>
    <dgm:pt modelId="{389634F9-F86C-44FB-A561-7BDDE0342BC8}" type="sibTrans" cxnId="{828FAE20-448D-4F17-BA6E-0F531C7865B3}">
      <dgm:prSet phldrT="03" phldr="0"/>
      <dgm:spPr/>
      <dgm:t>
        <a:bodyPr/>
        <a:lstStyle/>
        <a:p>
          <a:r>
            <a:rPr lang="en-US"/>
            <a:t>03</a:t>
          </a:r>
        </a:p>
      </dgm:t>
    </dgm:pt>
    <dgm:pt modelId="{8B9B50E5-096E-4FB0-AA5F-5FECDB602A54}" type="pres">
      <dgm:prSet presAssocID="{0B54EFA3-C1AD-4C29-8E7F-2B2D93E664F0}" presName="Name0" presStyleCnt="0">
        <dgm:presLayoutVars>
          <dgm:animLvl val="lvl"/>
          <dgm:resizeHandles val="exact"/>
        </dgm:presLayoutVars>
      </dgm:prSet>
      <dgm:spPr/>
    </dgm:pt>
    <dgm:pt modelId="{E742BFAF-B837-4A6F-899D-28433C743BD2}" type="pres">
      <dgm:prSet presAssocID="{D19AAA31-4291-4AC8-911A-5FD56A505E51}" presName="compositeNode" presStyleCnt="0">
        <dgm:presLayoutVars>
          <dgm:bulletEnabled val="1"/>
        </dgm:presLayoutVars>
      </dgm:prSet>
      <dgm:spPr/>
    </dgm:pt>
    <dgm:pt modelId="{DA99CC8C-CF1F-46CE-BB1F-D35EBE9DCACB}" type="pres">
      <dgm:prSet presAssocID="{D19AAA31-4291-4AC8-911A-5FD56A505E51}" presName="bgRect" presStyleLbl="alignNode1" presStyleIdx="0" presStyleCnt="3"/>
      <dgm:spPr/>
    </dgm:pt>
    <dgm:pt modelId="{9F138697-752B-48D7-AECE-1DB0F2A5C2E9}" type="pres">
      <dgm:prSet presAssocID="{0072861D-6B90-4657-811D-18DCA37B08B5}" presName="sibTransNodeRect" presStyleLbl="alignNode1" presStyleIdx="0" presStyleCnt="3">
        <dgm:presLayoutVars>
          <dgm:chMax val="0"/>
          <dgm:bulletEnabled val="1"/>
        </dgm:presLayoutVars>
      </dgm:prSet>
      <dgm:spPr/>
    </dgm:pt>
    <dgm:pt modelId="{85435842-562E-41CC-B92B-D615F6EC4173}" type="pres">
      <dgm:prSet presAssocID="{D19AAA31-4291-4AC8-911A-5FD56A505E51}" presName="nodeRect" presStyleLbl="alignNode1" presStyleIdx="0" presStyleCnt="3">
        <dgm:presLayoutVars>
          <dgm:bulletEnabled val="1"/>
        </dgm:presLayoutVars>
      </dgm:prSet>
      <dgm:spPr/>
    </dgm:pt>
    <dgm:pt modelId="{763FBB0C-D3A6-4555-8FF4-291AC52CA1CA}" type="pres">
      <dgm:prSet presAssocID="{0072861D-6B90-4657-811D-18DCA37B08B5}" presName="sibTrans" presStyleCnt="0"/>
      <dgm:spPr/>
    </dgm:pt>
    <dgm:pt modelId="{5404F297-A273-4E74-89B9-DE052FC93D19}" type="pres">
      <dgm:prSet presAssocID="{C68ECB08-BA59-4FF7-8CC8-48EDB87AE7B5}" presName="compositeNode" presStyleCnt="0">
        <dgm:presLayoutVars>
          <dgm:bulletEnabled val="1"/>
        </dgm:presLayoutVars>
      </dgm:prSet>
      <dgm:spPr/>
    </dgm:pt>
    <dgm:pt modelId="{B92DAB42-96D9-43EF-8133-02BC1DD70FE4}" type="pres">
      <dgm:prSet presAssocID="{C68ECB08-BA59-4FF7-8CC8-48EDB87AE7B5}" presName="bgRect" presStyleLbl="alignNode1" presStyleIdx="1" presStyleCnt="3"/>
      <dgm:spPr/>
    </dgm:pt>
    <dgm:pt modelId="{60B1EB37-9639-4E20-9EF1-0A3D4C95405C}" type="pres">
      <dgm:prSet presAssocID="{17FE8302-5AD5-4C43-950E-FFB4411B1378}" presName="sibTransNodeRect" presStyleLbl="alignNode1" presStyleIdx="1" presStyleCnt="3">
        <dgm:presLayoutVars>
          <dgm:chMax val="0"/>
          <dgm:bulletEnabled val="1"/>
        </dgm:presLayoutVars>
      </dgm:prSet>
      <dgm:spPr/>
    </dgm:pt>
    <dgm:pt modelId="{132E5D3E-0FA6-4B6F-B655-1B8AF48C42FF}" type="pres">
      <dgm:prSet presAssocID="{C68ECB08-BA59-4FF7-8CC8-48EDB87AE7B5}" presName="nodeRect" presStyleLbl="alignNode1" presStyleIdx="1" presStyleCnt="3">
        <dgm:presLayoutVars>
          <dgm:bulletEnabled val="1"/>
        </dgm:presLayoutVars>
      </dgm:prSet>
      <dgm:spPr/>
    </dgm:pt>
    <dgm:pt modelId="{0C1DAD99-45BE-4130-AFC0-6C785AC49C54}" type="pres">
      <dgm:prSet presAssocID="{17FE8302-5AD5-4C43-950E-FFB4411B1378}" presName="sibTrans" presStyleCnt="0"/>
      <dgm:spPr/>
    </dgm:pt>
    <dgm:pt modelId="{43C433D6-2FEF-4D47-B253-439B5527EB25}" type="pres">
      <dgm:prSet presAssocID="{47CE1930-C2C3-4E3B-9A1D-70EF91DF5C25}" presName="compositeNode" presStyleCnt="0">
        <dgm:presLayoutVars>
          <dgm:bulletEnabled val="1"/>
        </dgm:presLayoutVars>
      </dgm:prSet>
      <dgm:spPr/>
    </dgm:pt>
    <dgm:pt modelId="{8D43A0D3-DC29-4C12-BB36-2C05B4788DB0}" type="pres">
      <dgm:prSet presAssocID="{47CE1930-C2C3-4E3B-9A1D-70EF91DF5C25}" presName="bgRect" presStyleLbl="alignNode1" presStyleIdx="2" presStyleCnt="3"/>
      <dgm:spPr/>
    </dgm:pt>
    <dgm:pt modelId="{D73A49D5-FB07-493D-8917-32A7B0DEA73A}" type="pres">
      <dgm:prSet presAssocID="{389634F9-F86C-44FB-A561-7BDDE0342BC8}" presName="sibTransNodeRect" presStyleLbl="alignNode1" presStyleIdx="2" presStyleCnt="3">
        <dgm:presLayoutVars>
          <dgm:chMax val="0"/>
          <dgm:bulletEnabled val="1"/>
        </dgm:presLayoutVars>
      </dgm:prSet>
      <dgm:spPr/>
    </dgm:pt>
    <dgm:pt modelId="{EF46DB0A-2F34-4E8D-8BB2-8E10BC08C245}" type="pres">
      <dgm:prSet presAssocID="{47CE1930-C2C3-4E3B-9A1D-70EF91DF5C25}" presName="nodeRect" presStyleLbl="alignNode1" presStyleIdx="2" presStyleCnt="3">
        <dgm:presLayoutVars>
          <dgm:bulletEnabled val="1"/>
        </dgm:presLayoutVars>
      </dgm:prSet>
      <dgm:spPr/>
    </dgm:pt>
  </dgm:ptLst>
  <dgm:cxnLst>
    <dgm:cxn modelId="{828FAE20-448D-4F17-BA6E-0F531C7865B3}" srcId="{0B54EFA3-C1AD-4C29-8E7F-2B2D93E664F0}" destId="{47CE1930-C2C3-4E3B-9A1D-70EF91DF5C25}" srcOrd="2" destOrd="0" parTransId="{00B2E232-A2B5-4A83-A1B4-EFAEC09BD4C8}" sibTransId="{389634F9-F86C-44FB-A561-7BDDE0342BC8}"/>
    <dgm:cxn modelId="{270B873F-A593-4132-AB83-27DBA54441C4}" type="presOf" srcId="{389634F9-F86C-44FB-A561-7BDDE0342BC8}" destId="{D73A49D5-FB07-493D-8917-32A7B0DEA73A}" srcOrd="0" destOrd="0" presId="urn:microsoft.com/office/officeart/2016/7/layout/LinearBlockProcessNumbered"/>
    <dgm:cxn modelId="{1BF8EE6A-8901-4C89-A11A-A1E2CF6CE4F6}" srcId="{0B54EFA3-C1AD-4C29-8E7F-2B2D93E664F0}" destId="{C68ECB08-BA59-4FF7-8CC8-48EDB87AE7B5}" srcOrd="1" destOrd="0" parTransId="{EAEB7D57-4011-4C74-A1F9-3D4784922E55}" sibTransId="{17FE8302-5AD5-4C43-950E-FFB4411B1378}"/>
    <dgm:cxn modelId="{48BE7B92-3AA2-4C62-9DC6-9B9CE9EDDB8A}" type="presOf" srcId="{0B54EFA3-C1AD-4C29-8E7F-2B2D93E664F0}" destId="{8B9B50E5-096E-4FB0-AA5F-5FECDB602A54}" srcOrd="0" destOrd="0" presId="urn:microsoft.com/office/officeart/2016/7/layout/LinearBlockProcessNumbered"/>
    <dgm:cxn modelId="{9A943E99-FC17-46BC-A975-8122987D6066}" type="presOf" srcId="{C68ECB08-BA59-4FF7-8CC8-48EDB87AE7B5}" destId="{B92DAB42-96D9-43EF-8133-02BC1DD70FE4}" srcOrd="0" destOrd="0" presId="urn:microsoft.com/office/officeart/2016/7/layout/LinearBlockProcessNumbered"/>
    <dgm:cxn modelId="{AED935BF-06C8-4CEC-B9A0-F3DD46D2BA2A}" type="presOf" srcId="{D19AAA31-4291-4AC8-911A-5FD56A505E51}" destId="{DA99CC8C-CF1F-46CE-BB1F-D35EBE9DCACB}" srcOrd="0" destOrd="0" presId="urn:microsoft.com/office/officeart/2016/7/layout/LinearBlockProcessNumbered"/>
    <dgm:cxn modelId="{95AA2FCD-6D16-41C0-BF50-B4712BD7BBEE}" type="presOf" srcId="{0072861D-6B90-4657-811D-18DCA37B08B5}" destId="{9F138697-752B-48D7-AECE-1DB0F2A5C2E9}" srcOrd="0" destOrd="0" presId="urn:microsoft.com/office/officeart/2016/7/layout/LinearBlockProcessNumbered"/>
    <dgm:cxn modelId="{8F43DECF-833E-45C4-BE4A-23E4B3578E34}" type="presOf" srcId="{C68ECB08-BA59-4FF7-8CC8-48EDB87AE7B5}" destId="{132E5D3E-0FA6-4B6F-B655-1B8AF48C42FF}" srcOrd="1" destOrd="0" presId="urn:microsoft.com/office/officeart/2016/7/layout/LinearBlockProcessNumbered"/>
    <dgm:cxn modelId="{F8CD61DF-C065-4B23-8CDB-E18323406166}" srcId="{0B54EFA3-C1AD-4C29-8E7F-2B2D93E664F0}" destId="{D19AAA31-4291-4AC8-911A-5FD56A505E51}" srcOrd="0" destOrd="0" parTransId="{E5BCA602-9CED-437E-BB50-0B830F3EC6F3}" sibTransId="{0072861D-6B90-4657-811D-18DCA37B08B5}"/>
    <dgm:cxn modelId="{2F7BEDEE-F7F1-4097-8DA0-CC3D99687261}" type="presOf" srcId="{D19AAA31-4291-4AC8-911A-5FD56A505E51}" destId="{85435842-562E-41CC-B92B-D615F6EC4173}" srcOrd="1" destOrd="0" presId="urn:microsoft.com/office/officeart/2016/7/layout/LinearBlockProcessNumbered"/>
    <dgm:cxn modelId="{EC3361F6-479C-44BF-B534-3FD9B93AD2F9}" type="presOf" srcId="{47CE1930-C2C3-4E3B-9A1D-70EF91DF5C25}" destId="{8D43A0D3-DC29-4C12-BB36-2C05B4788DB0}" srcOrd="0" destOrd="0" presId="urn:microsoft.com/office/officeart/2016/7/layout/LinearBlockProcessNumbered"/>
    <dgm:cxn modelId="{735F32F8-1FC1-4A81-8E1B-C16323416B54}" type="presOf" srcId="{17FE8302-5AD5-4C43-950E-FFB4411B1378}" destId="{60B1EB37-9639-4E20-9EF1-0A3D4C95405C}" srcOrd="0" destOrd="0" presId="urn:microsoft.com/office/officeart/2016/7/layout/LinearBlockProcessNumbered"/>
    <dgm:cxn modelId="{24D715FA-9F83-456C-9A3C-4230F191212B}" type="presOf" srcId="{47CE1930-C2C3-4E3B-9A1D-70EF91DF5C25}" destId="{EF46DB0A-2F34-4E8D-8BB2-8E10BC08C245}" srcOrd="1" destOrd="0" presId="urn:microsoft.com/office/officeart/2016/7/layout/LinearBlockProcessNumbered"/>
    <dgm:cxn modelId="{B6369D41-2DCF-4D5A-A2A1-262BE32E48A4}" type="presParOf" srcId="{8B9B50E5-096E-4FB0-AA5F-5FECDB602A54}" destId="{E742BFAF-B837-4A6F-899D-28433C743BD2}" srcOrd="0" destOrd="0" presId="urn:microsoft.com/office/officeart/2016/7/layout/LinearBlockProcessNumbered"/>
    <dgm:cxn modelId="{A112632E-39BF-4BE0-98C5-CBFDC17C7D55}" type="presParOf" srcId="{E742BFAF-B837-4A6F-899D-28433C743BD2}" destId="{DA99CC8C-CF1F-46CE-BB1F-D35EBE9DCACB}" srcOrd="0" destOrd="0" presId="urn:microsoft.com/office/officeart/2016/7/layout/LinearBlockProcessNumbered"/>
    <dgm:cxn modelId="{4F5E2E85-9BAD-4ACE-92E1-B3DC540092DB}" type="presParOf" srcId="{E742BFAF-B837-4A6F-899D-28433C743BD2}" destId="{9F138697-752B-48D7-AECE-1DB0F2A5C2E9}" srcOrd="1" destOrd="0" presId="urn:microsoft.com/office/officeart/2016/7/layout/LinearBlockProcessNumbered"/>
    <dgm:cxn modelId="{54B0FD4F-823A-43F7-A67F-5D5C82783930}" type="presParOf" srcId="{E742BFAF-B837-4A6F-899D-28433C743BD2}" destId="{85435842-562E-41CC-B92B-D615F6EC4173}" srcOrd="2" destOrd="0" presId="urn:microsoft.com/office/officeart/2016/7/layout/LinearBlockProcessNumbered"/>
    <dgm:cxn modelId="{F3CE7B47-FC95-4B69-BDDE-A9C7B114345E}" type="presParOf" srcId="{8B9B50E5-096E-4FB0-AA5F-5FECDB602A54}" destId="{763FBB0C-D3A6-4555-8FF4-291AC52CA1CA}" srcOrd="1" destOrd="0" presId="urn:microsoft.com/office/officeart/2016/7/layout/LinearBlockProcessNumbered"/>
    <dgm:cxn modelId="{32AEC243-1875-4D50-9A78-12D2270EA0DB}" type="presParOf" srcId="{8B9B50E5-096E-4FB0-AA5F-5FECDB602A54}" destId="{5404F297-A273-4E74-89B9-DE052FC93D19}" srcOrd="2" destOrd="0" presId="urn:microsoft.com/office/officeart/2016/7/layout/LinearBlockProcessNumbered"/>
    <dgm:cxn modelId="{E10FFDFE-61E2-4254-A7E9-44132ABCBD13}" type="presParOf" srcId="{5404F297-A273-4E74-89B9-DE052FC93D19}" destId="{B92DAB42-96D9-43EF-8133-02BC1DD70FE4}" srcOrd="0" destOrd="0" presId="urn:microsoft.com/office/officeart/2016/7/layout/LinearBlockProcessNumbered"/>
    <dgm:cxn modelId="{CF675E6B-8202-494D-BED3-222A1427EE93}" type="presParOf" srcId="{5404F297-A273-4E74-89B9-DE052FC93D19}" destId="{60B1EB37-9639-4E20-9EF1-0A3D4C95405C}" srcOrd="1" destOrd="0" presId="urn:microsoft.com/office/officeart/2016/7/layout/LinearBlockProcessNumbered"/>
    <dgm:cxn modelId="{1C28D019-E28A-47EE-ABB4-FA1B51FA7CFE}" type="presParOf" srcId="{5404F297-A273-4E74-89B9-DE052FC93D19}" destId="{132E5D3E-0FA6-4B6F-B655-1B8AF48C42FF}" srcOrd="2" destOrd="0" presId="urn:microsoft.com/office/officeart/2016/7/layout/LinearBlockProcessNumbered"/>
    <dgm:cxn modelId="{D4CF813E-16BE-43D1-9094-2720401D4A7D}" type="presParOf" srcId="{8B9B50E5-096E-4FB0-AA5F-5FECDB602A54}" destId="{0C1DAD99-45BE-4130-AFC0-6C785AC49C54}" srcOrd="3" destOrd="0" presId="urn:microsoft.com/office/officeart/2016/7/layout/LinearBlockProcessNumbered"/>
    <dgm:cxn modelId="{B527D3B1-E990-4D14-9CEB-AC867F04FDE9}" type="presParOf" srcId="{8B9B50E5-096E-4FB0-AA5F-5FECDB602A54}" destId="{43C433D6-2FEF-4D47-B253-439B5527EB25}" srcOrd="4" destOrd="0" presId="urn:microsoft.com/office/officeart/2016/7/layout/LinearBlockProcessNumbered"/>
    <dgm:cxn modelId="{11F4D9B1-B133-4B56-8975-0D0ACD080ECD}" type="presParOf" srcId="{43C433D6-2FEF-4D47-B253-439B5527EB25}" destId="{8D43A0D3-DC29-4C12-BB36-2C05B4788DB0}" srcOrd="0" destOrd="0" presId="urn:microsoft.com/office/officeart/2016/7/layout/LinearBlockProcessNumbered"/>
    <dgm:cxn modelId="{F7648577-892F-4389-9843-50E818AFEFB2}" type="presParOf" srcId="{43C433D6-2FEF-4D47-B253-439B5527EB25}" destId="{D73A49D5-FB07-493D-8917-32A7B0DEA73A}" srcOrd="1" destOrd="0" presId="urn:microsoft.com/office/officeart/2016/7/layout/LinearBlockProcessNumbered"/>
    <dgm:cxn modelId="{7FC92780-6E46-41A9-AFD5-D4281944DD2B}" type="presParOf" srcId="{43C433D6-2FEF-4D47-B253-439B5527EB25}" destId="{EF46DB0A-2F34-4E8D-8BB2-8E10BC08C24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F25554-6F0E-4617-A933-84C27E363E0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E763A4D-CEAC-4894-A625-554CCD831C4F}">
      <dgm:prSet phldrT="[Text]"/>
      <dgm:spPr/>
      <dgm:t>
        <a:bodyPr/>
        <a:lstStyle/>
        <a:p>
          <a:r>
            <a:rPr lang="en-US" dirty="0"/>
            <a:t>Triage</a:t>
          </a:r>
        </a:p>
      </dgm:t>
    </dgm:pt>
    <dgm:pt modelId="{458FB2FB-EE8A-49D4-A2C9-5B6C2A5CEE2E}" type="parTrans" cxnId="{B5C8EC30-8029-41E3-B21F-565722840CF7}">
      <dgm:prSet/>
      <dgm:spPr/>
      <dgm:t>
        <a:bodyPr/>
        <a:lstStyle/>
        <a:p>
          <a:endParaRPr lang="en-US"/>
        </a:p>
      </dgm:t>
    </dgm:pt>
    <dgm:pt modelId="{7C8A7B0A-0314-47C8-980D-B3BAF71D5FCD}" type="sibTrans" cxnId="{B5C8EC30-8029-41E3-B21F-565722840CF7}">
      <dgm:prSet/>
      <dgm:spPr/>
      <dgm:t>
        <a:bodyPr/>
        <a:lstStyle/>
        <a:p>
          <a:endParaRPr lang="en-US"/>
        </a:p>
      </dgm:t>
    </dgm:pt>
    <dgm:pt modelId="{50A257C6-70FD-43F7-9826-1A490534F658}">
      <dgm:prSet phldrT="[Text]"/>
      <dgm:spPr/>
      <dgm:t>
        <a:bodyPr/>
        <a:lstStyle/>
        <a:p>
          <a:r>
            <a:rPr lang="en-US" dirty="0"/>
            <a:t>Consultation </a:t>
          </a:r>
        </a:p>
      </dgm:t>
    </dgm:pt>
    <dgm:pt modelId="{8A84D8F9-DD9C-4F2E-A07B-BAD46A32E327}" type="parTrans" cxnId="{0ADE09B2-F12E-45F1-82A3-D20949AAABDE}">
      <dgm:prSet/>
      <dgm:spPr/>
      <dgm:t>
        <a:bodyPr/>
        <a:lstStyle/>
        <a:p>
          <a:endParaRPr lang="en-US"/>
        </a:p>
      </dgm:t>
    </dgm:pt>
    <dgm:pt modelId="{2F7F915E-D8EB-4C3B-8224-3B2370914AB7}" type="sibTrans" cxnId="{0ADE09B2-F12E-45F1-82A3-D20949AAABDE}">
      <dgm:prSet/>
      <dgm:spPr/>
      <dgm:t>
        <a:bodyPr/>
        <a:lstStyle/>
        <a:p>
          <a:endParaRPr lang="en-US"/>
        </a:p>
      </dgm:t>
    </dgm:pt>
    <dgm:pt modelId="{BB359524-969D-4D71-8987-BF76427841D2}">
      <dgm:prSet phldrT="[Text]"/>
      <dgm:spPr/>
      <dgm:t>
        <a:bodyPr/>
        <a:lstStyle/>
        <a:p>
          <a:r>
            <a:rPr lang="en-US" dirty="0"/>
            <a:t>REC </a:t>
          </a:r>
        </a:p>
      </dgm:t>
    </dgm:pt>
    <dgm:pt modelId="{A4AE2DD0-C907-4230-B5E9-1A42526ED2CC}" type="parTrans" cxnId="{D4835B69-C1B7-4E63-929D-59679C326024}">
      <dgm:prSet/>
      <dgm:spPr/>
      <dgm:t>
        <a:bodyPr/>
        <a:lstStyle/>
        <a:p>
          <a:endParaRPr lang="en-US"/>
        </a:p>
      </dgm:t>
    </dgm:pt>
    <dgm:pt modelId="{3407EF8E-02DF-4A83-ABAE-3960E9702E39}" type="sibTrans" cxnId="{D4835B69-C1B7-4E63-929D-59679C326024}">
      <dgm:prSet/>
      <dgm:spPr/>
      <dgm:t>
        <a:bodyPr/>
        <a:lstStyle/>
        <a:p>
          <a:endParaRPr lang="en-US"/>
        </a:p>
      </dgm:t>
    </dgm:pt>
    <dgm:pt modelId="{06C78D83-0ECB-4187-BBED-350BC1CFC327}">
      <dgm:prSet/>
      <dgm:spPr/>
      <dgm:t>
        <a:bodyPr/>
        <a:lstStyle/>
        <a:p>
          <a:r>
            <a:rPr lang="en-US" dirty="0"/>
            <a:t>Send RFI </a:t>
          </a:r>
        </a:p>
      </dgm:t>
    </dgm:pt>
    <dgm:pt modelId="{AF60D12E-770F-4EB5-8566-5A5934EF529A}" type="parTrans" cxnId="{FDFDEABB-50D2-4AF2-86B6-3A5E23D656EF}">
      <dgm:prSet/>
      <dgm:spPr/>
      <dgm:t>
        <a:bodyPr/>
        <a:lstStyle/>
        <a:p>
          <a:endParaRPr lang="en-US"/>
        </a:p>
      </dgm:t>
    </dgm:pt>
    <dgm:pt modelId="{44FD587D-591F-401D-85F1-40E4721C933C}" type="sibTrans" cxnId="{FDFDEABB-50D2-4AF2-86B6-3A5E23D656EF}">
      <dgm:prSet/>
      <dgm:spPr/>
      <dgm:t>
        <a:bodyPr/>
        <a:lstStyle/>
        <a:p>
          <a:endParaRPr lang="en-US"/>
        </a:p>
      </dgm:t>
    </dgm:pt>
    <dgm:pt modelId="{6DA9EACC-524F-4CD6-9C05-AF1CB46D999C}">
      <dgm:prSet/>
      <dgm:spPr/>
      <dgm:t>
        <a:bodyPr/>
        <a:lstStyle/>
        <a:p>
          <a:r>
            <a:rPr lang="en-US" dirty="0"/>
            <a:t>Create maps</a:t>
          </a:r>
        </a:p>
      </dgm:t>
    </dgm:pt>
    <dgm:pt modelId="{9CEA3FE7-26DD-4F3B-AB87-D228096AFC9A}" type="parTrans" cxnId="{3DA2D0C0-8DAB-424D-A513-84891F8D45F9}">
      <dgm:prSet/>
      <dgm:spPr/>
      <dgm:t>
        <a:bodyPr/>
        <a:lstStyle/>
        <a:p>
          <a:endParaRPr lang="en-US"/>
        </a:p>
      </dgm:t>
    </dgm:pt>
    <dgm:pt modelId="{9D585C60-57EF-4B3A-AE8F-F80487A581D7}" type="sibTrans" cxnId="{3DA2D0C0-8DAB-424D-A513-84891F8D45F9}">
      <dgm:prSet/>
      <dgm:spPr/>
      <dgm:t>
        <a:bodyPr/>
        <a:lstStyle/>
        <a:p>
          <a:endParaRPr lang="en-US"/>
        </a:p>
      </dgm:t>
    </dgm:pt>
    <dgm:pt modelId="{5B68FF3B-5346-47EA-B90A-069545E934C5}">
      <dgm:prSet/>
      <dgm:spPr/>
      <dgm:t>
        <a:bodyPr/>
        <a:lstStyle/>
        <a:p>
          <a:r>
            <a:rPr lang="en-US" dirty="0"/>
            <a:t>Draft documentation</a:t>
          </a:r>
        </a:p>
      </dgm:t>
    </dgm:pt>
    <dgm:pt modelId="{DEA1425C-D053-4A5D-BCBE-4CC5F927332B}" type="parTrans" cxnId="{DBF52B68-3D27-43CF-A9E1-00E223AF8FBE}">
      <dgm:prSet/>
      <dgm:spPr/>
      <dgm:t>
        <a:bodyPr/>
        <a:lstStyle/>
        <a:p>
          <a:endParaRPr lang="en-US"/>
        </a:p>
      </dgm:t>
    </dgm:pt>
    <dgm:pt modelId="{F900BAB1-8ACE-42FA-BB27-19787CC5F0C1}" type="sibTrans" cxnId="{DBF52B68-3D27-43CF-A9E1-00E223AF8FBE}">
      <dgm:prSet/>
      <dgm:spPr/>
      <dgm:t>
        <a:bodyPr/>
        <a:lstStyle/>
        <a:p>
          <a:endParaRPr lang="en-US"/>
        </a:p>
      </dgm:t>
    </dgm:pt>
    <dgm:pt modelId="{DF327FE5-8D71-4B46-AB12-850DBD6F0914}">
      <dgm:prSet/>
      <dgm:spPr/>
      <dgm:t>
        <a:bodyPr/>
        <a:lstStyle/>
        <a:p>
          <a:r>
            <a:rPr lang="en-US" dirty="0"/>
            <a:t>Review each law and reg for compliance</a:t>
          </a:r>
        </a:p>
      </dgm:t>
    </dgm:pt>
    <dgm:pt modelId="{2B349D11-9C9B-46E3-8A13-E1512195F35A}" type="parTrans" cxnId="{AAC95F5B-87B4-4CB7-ACB0-6A0981B0BF3C}">
      <dgm:prSet/>
      <dgm:spPr/>
      <dgm:t>
        <a:bodyPr/>
        <a:lstStyle/>
        <a:p>
          <a:endParaRPr lang="en-US"/>
        </a:p>
      </dgm:t>
    </dgm:pt>
    <dgm:pt modelId="{5364CFF8-02A4-4B73-B3EC-D4656F973BA5}" type="sibTrans" cxnId="{AAC95F5B-87B4-4CB7-ACB0-6A0981B0BF3C}">
      <dgm:prSet/>
      <dgm:spPr/>
      <dgm:t>
        <a:bodyPr/>
        <a:lstStyle/>
        <a:p>
          <a:endParaRPr lang="en-US"/>
        </a:p>
      </dgm:t>
    </dgm:pt>
    <dgm:pt modelId="{3755B177-9FD0-4864-ACC8-C5151E072BC4}">
      <dgm:prSet/>
      <dgm:spPr/>
      <dgm:t>
        <a:bodyPr/>
        <a:lstStyle/>
        <a:p>
          <a:r>
            <a:rPr lang="en-US" dirty="0"/>
            <a:t>Draft up detailed narrative for consultations;</a:t>
          </a:r>
        </a:p>
      </dgm:t>
    </dgm:pt>
    <dgm:pt modelId="{037741D9-AB3C-4830-AD5A-1B2A5A040953}" type="parTrans" cxnId="{D9D4F698-6351-41D1-B54B-F9CED894D67F}">
      <dgm:prSet/>
      <dgm:spPr/>
      <dgm:t>
        <a:bodyPr/>
        <a:lstStyle/>
        <a:p>
          <a:endParaRPr lang="en-US"/>
        </a:p>
      </dgm:t>
    </dgm:pt>
    <dgm:pt modelId="{C321BD22-DE27-4F94-964B-F5BAC03B76B0}" type="sibTrans" cxnId="{D9D4F698-6351-41D1-B54B-F9CED894D67F}">
      <dgm:prSet/>
      <dgm:spPr/>
      <dgm:t>
        <a:bodyPr/>
        <a:lstStyle/>
        <a:p>
          <a:endParaRPr lang="en-US"/>
        </a:p>
      </dgm:t>
    </dgm:pt>
    <dgm:pt modelId="{446EC93B-FC07-425C-BABA-FB0365A5E77E}">
      <dgm:prSet/>
      <dgm:spPr/>
      <dgm:t>
        <a:bodyPr/>
        <a:lstStyle/>
        <a:p>
          <a:r>
            <a:rPr lang="en-US" dirty="0"/>
            <a:t>Request Consultation and distribution to consulting parties; and</a:t>
          </a:r>
        </a:p>
      </dgm:t>
    </dgm:pt>
    <dgm:pt modelId="{ADD7E1AE-04E9-479E-880B-87FB6CE52907}" type="parTrans" cxnId="{1477BDEE-E13E-4A33-B431-4221BF488B9F}">
      <dgm:prSet/>
      <dgm:spPr/>
      <dgm:t>
        <a:bodyPr/>
        <a:lstStyle/>
        <a:p>
          <a:endParaRPr lang="en-US"/>
        </a:p>
      </dgm:t>
    </dgm:pt>
    <dgm:pt modelId="{FB2A5E85-89B2-4A72-8473-50E93DEC2815}" type="sibTrans" cxnId="{1477BDEE-E13E-4A33-B431-4221BF488B9F}">
      <dgm:prSet/>
      <dgm:spPr/>
      <dgm:t>
        <a:bodyPr/>
        <a:lstStyle/>
        <a:p>
          <a:endParaRPr lang="en-US"/>
        </a:p>
      </dgm:t>
    </dgm:pt>
    <dgm:pt modelId="{C24D1C7E-63CD-48CC-8941-D40FA27B08A0}">
      <dgm:prSet/>
      <dgm:spPr/>
      <dgm:t>
        <a:bodyPr/>
        <a:lstStyle/>
        <a:p>
          <a:r>
            <a:rPr lang="en-US" dirty="0"/>
            <a:t>Next steps will be determined by consulting parties’ responses</a:t>
          </a:r>
        </a:p>
      </dgm:t>
    </dgm:pt>
    <dgm:pt modelId="{C9FD782D-4D89-4756-B73F-C684BB557196}" type="parTrans" cxnId="{A9A4025C-8F49-4794-9068-4A3BC29CC35C}">
      <dgm:prSet/>
      <dgm:spPr/>
      <dgm:t>
        <a:bodyPr/>
        <a:lstStyle/>
        <a:p>
          <a:endParaRPr lang="en-US"/>
        </a:p>
      </dgm:t>
    </dgm:pt>
    <dgm:pt modelId="{FF49D869-226C-4663-B35C-D3C2C9E56D1D}" type="sibTrans" cxnId="{A9A4025C-8F49-4794-9068-4A3BC29CC35C}">
      <dgm:prSet/>
      <dgm:spPr/>
      <dgm:t>
        <a:bodyPr/>
        <a:lstStyle/>
        <a:p>
          <a:endParaRPr lang="en-US"/>
        </a:p>
      </dgm:t>
    </dgm:pt>
    <dgm:pt modelId="{DF21227B-CA86-4AF2-A7AC-519D7D5A5A93}">
      <dgm:prSet/>
      <dgm:spPr/>
      <dgm:t>
        <a:bodyPr/>
        <a:lstStyle/>
        <a:p>
          <a:r>
            <a:rPr lang="en-US" dirty="0"/>
            <a:t>Send REC to Headquarters EHP. </a:t>
          </a:r>
        </a:p>
      </dgm:t>
    </dgm:pt>
    <dgm:pt modelId="{8F9DEC50-0EE3-4DD4-82AB-0361D1E0553C}" type="parTrans" cxnId="{7625A2BC-2023-41A5-B030-E0678DB5E27B}">
      <dgm:prSet/>
      <dgm:spPr/>
      <dgm:t>
        <a:bodyPr/>
        <a:lstStyle/>
        <a:p>
          <a:endParaRPr lang="en-US"/>
        </a:p>
      </dgm:t>
    </dgm:pt>
    <dgm:pt modelId="{DFDEABB4-7721-4BD1-87C6-6C28C18EB283}" type="sibTrans" cxnId="{7625A2BC-2023-41A5-B030-E0678DB5E27B}">
      <dgm:prSet/>
      <dgm:spPr/>
      <dgm:t>
        <a:bodyPr/>
        <a:lstStyle/>
        <a:p>
          <a:endParaRPr lang="en-US"/>
        </a:p>
      </dgm:t>
    </dgm:pt>
    <dgm:pt modelId="{E870FD25-D56D-4444-8A7B-CD84C60F8429}" type="pres">
      <dgm:prSet presAssocID="{67F25554-6F0E-4617-A933-84C27E363E08}" presName="linearFlow" presStyleCnt="0">
        <dgm:presLayoutVars>
          <dgm:dir/>
          <dgm:animLvl val="lvl"/>
          <dgm:resizeHandles val="exact"/>
        </dgm:presLayoutVars>
      </dgm:prSet>
      <dgm:spPr/>
    </dgm:pt>
    <dgm:pt modelId="{70A899EB-04BA-42EE-A17E-6D1692FC4101}" type="pres">
      <dgm:prSet presAssocID="{5E763A4D-CEAC-4894-A625-554CCD831C4F}" presName="composite" presStyleCnt="0"/>
      <dgm:spPr/>
    </dgm:pt>
    <dgm:pt modelId="{4A28A2F1-01C8-43B1-8872-8314ACD9E3B4}" type="pres">
      <dgm:prSet presAssocID="{5E763A4D-CEAC-4894-A625-554CCD831C4F}" presName="parTx" presStyleLbl="node1" presStyleIdx="0" presStyleCnt="3">
        <dgm:presLayoutVars>
          <dgm:chMax val="0"/>
          <dgm:chPref val="0"/>
          <dgm:bulletEnabled val="1"/>
        </dgm:presLayoutVars>
      </dgm:prSet>
      <dgm:spPr/>
    </dgm:pt>
    <dgm:pt modelId="{2187F4B8-E300-4234-82A7-711CF31BECDA}" type="pres">
      <dgm:prSet presAssocID="{5E763A4D-CEAC-4894-A625-554CCD831C4F}" presName="parSh" presStyleLbl="node1" presStyleIdx="0" presStyleCnt="3"/>
      <dgm:spPr/>
    </dgm:pt>
    <dgm:pt modelId="{2D86DFD7-D72D-4662-B738-3656AC09706E}" type="pres">
      <dgm:prSet presAssocID="{5E763A4D-CEAC-4894-A625-554CCD831C4F}" presName="desTx" presStyleLbl="fgAcc1" presStyleIdx="0" presStyleCnt="3">
        <dgm:presLayoutVars>
          <dgm:bulletEnabled val="1"/>
        </dgm:presLayoutVars>
      </dgm:prSet>
      <dgm:spPr/>
    </dgm:pt>
    <dgm:pt modelId="{5BA01EBB-97B0-4C51-B703-F322F697EBA4}" type="pres">
      <dgm:prSet presAssocID="{7C8A7B0A-0314-47C8-980D-B3BAF71D5FCD}" presName="sibTrans" presStyleLbl="sibTrans2D1" presStyleIdx="0" presStyleCnt="2"/>
      <dgm:spPr/>
    </dgm:pt>
    <dgm:pt modelId="{60EB29CB-9018-4459-996E-396B32418BED}" type="pres">
      <dgm:prSet presAssocID="{7C8A7B0A-0314-47C8-980D-B3BAF71D5FCD}" presName="connTx" presStyleLbl="sibTrans2D1" presStyleIdx="0" presStyleCnt="2"/>
      <dgm:spPr/>
    </dgm:pt>
    <dgm:pt modelId="{3BE59AB0-BA65-41CD-8F77-4A461CAD59F1}" type="pres">
      <dgm:prSet presAssocID="{50A257C6-70FD-43F7-9826-1A490534F658}" presName="composite" presStyleCnt="0"/>
      <dgm:spPr/>
    </dgm:pt>
    <dgm:pt modelId="{2F138F1E-E7E3-4030-9AEE-6BA7F1D2BB88}" type="pres">
      <dgm:prSet presAssocID="{50A257C6-70FD-43F7-9826-1A490534F658}" presName="parTx" presStyleLbl="node1" presStyleIdx="0" presStyleCnt="3">
        <dgm:presLayoutVars>
          <dgm:chMax val="0"/>
          <dgm:chPref val="0"/>
          <dgm:bulletEnabled val="1"/>
        </dgm:presLayoutVars>
      </dgm:prSet>
      <dgm:spPr/>
    </dgm:pt>
    <dgm:pt modelId="{0D14E98A-C32E-4A4F-A80E-DD90ADDBDBC3}" type="pres">
      <dgm:prSet presAssocID="{50A257C6-70FD-43F7-9826-1A490534F658}" presName="parSh" presStyleLbl="node1" presStyleIdx="1" presStyleCnt="3"/>
      <dgm:spPr/>
    </dgm:pt>
    <dgm:pt modelId="{D3FCC941-C725-4A64-9540-A1F18E5206C5}" type="pres">
      <dgm:prSet presAssocID="{50A257C6-70FD-43F7-9826-1A490534F658}" presName="desTx" presStyleLbl="fgAcc1" presStyleIdx="1" presStyleCnt="3">
        <dgm:presLayoutVars>
          <dgm:bulletEnabled val="1"/>
        </dgm:presLayoutVars>
      </dgm:prSet>
      <dgm:spPr/>
    </dgm:pt>
    <dgm:pt modelId="{04E570A7-8FB1-4C96-A508-C00515E6C080}" type="pres">
      <dgm:prSet presAssocID="{2F7F915E-D8EB-4C3B-8224-3B2370914AB7}" presName="sibTrans" presStyleLbl="sibTrans2D1" presStyleIdx="1" presStyleCnt="2"/>
      <dgm:spPr/>
    </dgm:pt>
    <dgm:pt modelId="{09727A3B-D207-4E55-B520-1CBBE33AC7E2}" type="pres">
      <dgm:prSet presAssocID="{2F7F915E-D8EB-4C3B-8224-3B2370914AB7}" presName="connTx" presStyleLbl="sibTrans2D1" presStyleIdx="1" presStyleCnt="2"/>
      <dgm:spPr/>
    </dgm:pt>
    <dgm:pt modelId="{479CBD73-D840-4452-9F09-FD8A2C6595B5}" type="pres">
      <dgm:prSet presAssocID="{BB359524-969D-4D71-8987-BF76427841D2}" presName="composite" presStyleCnt="0"/>
      <dgm:spPr/>
    </dgm:pt>
    <dgm:pt modelId="{A3527F91-5959-437F-9727-E6F5DE17AE91}" type="pres">
      <dgm:prSet presAssocID="{BB359524-969D-4D71-8987-BF76427841D2}" presName="parTx" presStyleLbl="node1" presStyleIdx="1" presStyleCnt="3">
        <dgm:presLayoutVars>
          <dgm:chMax val="0"/>
          <dgm:chPref val="0"/>
          <dgm:bulletEnabled val="1"/>
        </dgm:presLayoutVars>
      </dgm:prSet>
      <dgm:spPr/>
    </dgm:pt>
    <dgm:pt modelId="{2F41FEF9-68C5-45DE-800C-04AAC01F2351}" type="pres">
      <dgm:prSet presAssocID="{BB359524-969D-4D71-8987-BF76427841D2}" presName="parSh" presStyleLbl="node1" presStyleIdx="2" presStyleCnt="3"/>
      <dgm:spPr/>
    </dgm:pt>
    <dgm:pt modelId="{2FE8B768-697B-409C-9601-64F570F3BDD7}" type="pres">
      <dgm:prSet presAssocID="{BB359524-969D-4D71-8987-BF76427841D2}" presName="desTx" presStyleLbl="fgAcc1" presStyleIdx="2" presStyleCnt="3">
        <dgm:presLayoutVars>
          <dgm:bulletEnabled val="1"/>
        </dgm:presLayoutVars>
      </dgm:prSet>
      <dgm:spPr/>
    </dgm:pt>
  </dgm:ptLst>
  <dgm:cxnLst>
    <dgm:cxn modelId="{3E86CA24-C6B1-40A0-9F50-C9F172A06021}" type="presOf" srcId="{7C8A7B0A-0314-47C8-980D-B3BAF71D5FCD}" destId="{5BA01EBB-97B0-4C51-B703-F322F697EBA4}" srcOrd="0" destOrd="0" presId="urn:microsoft.com/office/officeart/2005/8/layout/process3"/>
    <dgm:cxn modelId="{B5C8EC30-8029-41E3-B21F-565722840CF7}" srcId="{67F25554-6F0E-4617-A933-84C27E363E08}" destId="{5E763A4D-CEAC-4894-A625-554CCD831C4F}" srcOrd="0" destOrd="0" parTransId="{458FB2FB-EE8A-49D4-A2C9-5B6C2A5CEE2E}" sibTransId="{7C8A7B0A-0314-47C8-980D-B3BAF71D5FCD}"/>
    <dgm:cxn modelId="{37BDF73A-25E6-47BF-9140-B171F683411E}" type="presOf" srcId="{DF21227B-CA86-4AF2-A7AC-519D7D5A5A93}" destId="{2FE8B768-697B-409C-9601-64F570F3BDD7}" srcOrd="0" destOrd="0" presId="urn:microsoft.com/office/officeart/2005/8/layout/process3"/>
    <dgm:cxn modelId="{AAC95F5B-87B4-4CB7-ACB0-6A0981B0BF3C}" srcId="{5E763A4D-CEAC-4894-A625-554CCD831C4F}" destId="{DF327FE5-8D71-4B46-AB12-850DBD6F0914}" srcOrd="3" destOrd="0" parTransId="{2B349D11-9C9B-46E3-8A13-E1512195F35A}" sibTransId="{5364CFF8-02A4-4B73-B3EC-D4656F973BA5}"/>
    <dgm:cxn modelId="{A9A4025C-8F49-4794-9068-4A3BC29CC35C}" srcId="{50A257C6-70FD-43F7-9826-1A490534F658}" destId="{C24D1C7E-63CD-48CC-8941-D40FA27B08A0}" srcOrd="2" destOrd="0" parTransId="{C9FD782D-4D89-4756-B73F-C684BB557196}" sibTransId="{FF49D869-226C-4663-B35C-D3C2C9E56D1D}"/>
    <dgm:cxn modelId="{1F4E3464-6C3E-47C8-8990-AC556D3FBE68}" type="presOf" srcId="{BB359524-969D-4D71-8987-BF76427841D2}" destId="{A3527F91-5959-437F-9727-E6F5DE17AE91}" srcOrd="0" destOrd="0" presId="urn:microsoft.com/office/officeart/2005/8/layout/process3"/>
    <dgm:cxn modelId="{59410266-953C-4387-81D7-17ED982EC24F}" type="presOf" srcId="{3755B177-9FD0-4864-ACC8-C5151E072BC4}" destId="{D3FCC941-C725-4A64-9540-A1F18E5206C5}" srcOrd="0" destOrd="0" presId="urn:microsoft.com/office/officeart/2005/8/layout/process3"/>
    <dgm:cxn modelId="{DBF52B68-3D27-43CF-A9E1-00E223AF8FBE}" srcId="{5E763A4D-CEAC-4894-A625-554CCD831C4F}" destId="{5B68FF3B-5346-47EA-B90A-069545E934C5}" srcOrd="2" destOrd="0" parTransId="{DEA1425C-D053-4A5D-BCBE-4CC5F927332B}" sibTransId="{F900BAB1-8ACE-42FA-BB27-19787CC5F0C1}"/>
    <dgm:cxn modelId="{D4835B69-C1B7-4E63-929D-59679C326024}" srcId="{67F25554-6F0E-4617-A933-84C27E363E08}" destId="{BB359524-969D-4D71-8987-BF76427841D2}" srcOrd="2" destOrd="0" parTransId="{A4AE2DD0-C907-4230-B5E9-1A42526ED2CC}" sibTransId="{3407EF8E-02DF-4A83-ABAE-3960E9702E39}"/>
    <dgm:cxn modelId="{0055E44D-2925-4AB6-BA2E-54073766FEB6}" type="presOf" srcId="{2F7F915E-D8EB-4C3B-8224-3B2370914AB7}" destId="{09727A3B-D207-4E55-B520-1CBBE33AC7E2}" srcOrd="1" destOrd="0" presId="urn:microsoft.com/office/officeart/2005/8/layout/process3"/>
    <dgm:cxn modelId="{1CF26B4E-F550-4DE6-89C0-6B9648285218}" type="presOf" srcId="{BB359524-969D-4D71-8987-BF76427841D2}" destId="{2F41FEF9-68C5-45DE-800C-04AAC01F2351}" srcOrd="1" destOrd="0" presId="urn:microsoft.com/office/officeart/2005/8/layout/process3"/>
    <dgm:cxn modelId="{BC519B52-472A-4515-AAD6-181A737D8BD7}" type="presOf" srcId="{5E763A4D-CEAC-4894-A625-554CCD831C4F}" destId="{4A28A2F1-01C8-43B1-8872-8314ACD9E3B4}" srcOrd="0" destOrd="0" presId="urn:microsoft.com/office/officeart/2005/8/layout/process3"/>
    <dgm:cxn modelId="{4EBC1E7F-AB91-48DE-9666-5F80F4DF01AB}" type="presOf" srcId="{67F25554-6F0E-4617-A933-84C27E363E08}" destId="{E870FD25-D56D-4444-8A7B-CD84C60F8429}" srcOrd="0" destOrd="0" presId="urn:microsoft.com/office/officeart/2005/8/layout/process3"/>
    <dgm:cxn modelId="{D9D4F698-6351-41D1-B54B-F9CED894D67F}" srcId="{50A257C6-70FD-43F7-9826-1A490534F658}" destId="{3755B177-9FD0-4864-ACC8-C5151E072BC4}" srcOrd="0" destOrd="0" parTransId="{037741D9-AB3C-4830-AD5A-1B2A5A040953}" sibTransId="{C321BD22-DE27-4F94-964B-F5BAC03B76B0}"/>
    <dgm:cxn modelId="{C81733A5-5A23-4A88-AD33-3F18DDB32B22}" type="presOf" srcId="{5B68FF3B-5346-47EA-B90A-069545E934C5}" destId="{2D86DFD7-D72D-4662-B738-3656AC09706E}" srcOrd="0" destOrd="2" presId="urn:microsoft.com/office/officeart/2005/8/layout/process3"/>
    <dgm:cxn modelId="{7865A5AA-47A1-4D61-9F5E-311230BEF071}" type="presOf" srcId="{50A257C6-70FD-43F7-9826-1A490534F658}" destId="{2F138F1E-E7E3-4030-9AEE-6BA7F1D2BB88}" srcOrd="0" destOrd="0" presId="urn:microsoft.com/office/officeart/2005/8/layout/process3"/>
    <dgm:cxn modelId="{266F59AB-CC35-4A62-ABF0-508B040FFEFE}" type="presOf" srcId="{6DA9EACC-524F-4CD6-9C05-AF1CB46D999C}" destId="{2D86DFD7-D72D-4662-B738-3656AC09706E}" srcOrd="0" destOrd="1" presId="urn:microsoft.com/office/officeart/2005/8/layout/process3"/>
    <dgm:cxn modelId="{0ADE09B2-F12E-45F1-82A3-D20949AAABDE}" srcId="{67F25554-6F0E-4617-A933-84C27E363E08}" destId="{50A257C6-70FD-43F7-9826-1A490534F658}" srcOrd="1" destOrd="0" parTransId="{8A84D8F9-DD9C-4F2E-A07B-BAD46A32E327}" sibTransId="{2F7F915E-D8EB-4C3B-8224-3B2370914AB7}"/>
    <dgm:cxn modelId="{48B3EBBA-5083-46F5-8AA2-41B31CD6789F}" type="presOf" srcId="{DF327FE5-8D71-4B46-AB12-850DBD6F0914}" destId="{2D86DFD7-D72D-4662-B738-3656AC09706E}" srcOrd="0" destOrd="3" presId="urn:microsoft.com/office/officeart/2005/8/layout/process3"/>
    <dgm:cxn modelId="{FDFDEABB-50D2-4AF2-86B6-3A5E23D656EF}" srcId="{5E763A4D-CEAC-4894-A625-554CCD831C4F}" destId="{06C78D83-0ECB-4187-BBED-350BC1CFC327}" srcOrd="0" destOrd="0" parTransId="{AF60D12E-770F-4EB5-8566-5A5934EF529A}" sibTransId="{44FD587D-591F-401D-85F1-40E4721C933C}"/>
    <dgm:cxn modelId="{7625A2BC-2023-41A5-B030-E0678DB5E27B}" srcId="{BB359524-969D-4D71-8987-BF76427841D2}" destId="{DF21227B-CA86-4AF2-A7AC-519D7D5A5A93}" srcOrd="0" destOrd="0" parTransId="{8F9DEC50-0EE3-4DD4-82AB-0361D1E0553C}" sibTransId="{DFDEABB4-7721-4BD1-87C6-6C28C18EB283}"/>
    <dgm:cxn modelId="{BC46A7BF-2186-4BCB-AA11-154200A657C8}" type="presOf" srcId="{06C78D83-0ECB-4187-BBED-350BC1CFC327}" destId="{2D86DFD7-D72D-4662-B738-3656AC09706E}" srcOrd="0" destOrd="0" presId="urn:microsoft.com/office/officeart/2005/8/layout/process3"/>
    <dgm:cxn modelId="{3DA2D0C0-8DAB-424D-A513-84891F8D45F9}" srcId="{5E763A4D-CEAC-4894-A625-554CCD831C4F}" destId="{6DA9EACC-524F-4CD6-9C05-AF1CB46D999C}" srcOrd="1" destOrd="0" parTransId="{9CEA3FE7-26DD-4F3B-AB87-D228096AFC9A}" sibTransId="{9D585C60-57EF-4B3A-AE8F-F80487A581D7}"/>
    <dgm:cxn modelId="{C38C6DCC-C850-4EAA-B3B9-876047997CC4}" type="presOf" srcId="{2F7F915E-D8EB-4C3B-8224-3B2370914AB7}" destId="{04E570A7-8FB1-4C96-A508-C00515E6C080}" srcOrd="0" destOrd="0" presId="urn:microsoft.com/office/officeart/2005/8/layout/process3"/>
    <dgm:cxn modelId="{3EA19DD2-360E-4B1F-94F7-2DBC3E814608}" type="presOf" srcId="{446EC93B-FC07-425C-BABA-FB0365A5E77E}" destId="{D3FCC941-C725-4A64-9540-A1F18E5206C5}" srcOrd="0" destOrd="1" presId="urn:microsoft.com/office/officeart/2005/8/layout/process3"/>
    <dgm:cxn modelId="{3E5EF1D2-4F77-4CFE-97EA-9B9C973E930B}" type="presOf" srcId="{C24D1C7E-63CD-48CC-8941-D40FA27B08A0}" destId="{D3FCC941-C725-4A64-9540-A1F18E5206C5}" srcOrd="0" destOrd="2" presId="urn:microsoft.com/office/officeart/2005/8/layout/process3"/>
    <dgm:cxn modelId="{497068E4-BC0D-44F7-A10A-AE9527888402}" type="presOf" srcId="{50A257C6-70FD-43F7-9826-1A490534F658}" destId="{0D14E98A-C32E-4A4F-A80E-DD90ADDBDBC3}" srcOrd="1" destOrd="0" presId="urn:microsoft.com/office/officeart/2005/8/layout/process3"/>
    <dgm:cxn modelId="{271C9AEA-4C23-4281-AAEE-BEBF4CEFEA8D}" type="presOf" srcId="{5E763A4D-CEAC-4894-A625-554CCD831C4F}" destId="{2187F4B8-E300-4234-82A7-711CF31BECDA}" srcOrd="1" destOrd="0" presId="urn:microsoft.com/office/officeart/2005/8/layout/process3"/>
    <dgm:cxn modelId="{1477BDEE-E13E-4A33-B431-4221BF488B9F}" srcId="{50A257C6-70FD-43F7-9826-1A490534F658}" destId="{446EC93B-FC07-425C-BABA-FB0365A5E77E}" srcOrd="1" destOrd="0" parTransId="{ADD7E1AE-04E9-479E-880B-87FB6CE52907}" sibTransId="{FB2A5E85-89B2-4A72-8473-50E93DEC2815}"/>
    <dgm:cxn modelId="{C6F8F3F7-6C6A-48CE-82A8-2AD4460B1A14}" type="presOf" srcId="{7C8A7B0A-0314-47C8-980D-B3BAF71D5FCD}" destId="{60EB29CB-9018-4459-996E-396B32418BED}" srcOrd="1" destOrd="0" presId="urn:microsoft.com/office/officeart/2005/8/layout/process3"/>
    <dgm:cxn modelId="{BB7CAA29-9271-46E7-AA75-B42441BF14A5}" type="presParOf" srcId="{E870FD25-D56D-4444-8A7B-CD84C60F8429}" destId="{70A899EB-04BA-42EE-A17E-6D1692FC4101}" srcOrd="0" destOrd="0" presId="urn:microsoft.com/office/officeart/2005/8/layout/process3"/>
    <dgm:cxn modelId="{1A2EBD62-32ED-477B-8B68-82451FA45D55}" type="presParOf" srcId="{70A899EB-04BA-42EE-A17E-6D1692FC4101}" destId="{4A28A2F1-01C8-43B1-8872-8314ACD9E3B4}" srcOrd="0" destOrd="0" presId="urn:microsoft.com/office/officeart/2005/8/layout/process3"/>
    <dgm:cxn modelId="{5DA79DBA-E19E-47F1-820D-2BE5C61D9927}" type="presParOf" srcId="{70A899EB-04BA-42EE-A17E-6D1692FC4101}" destId="{2187F4B8-E300-4234-82A7-711CF31BECDA}" srcOrd="1" destOrd="0" presId="urn:microsoft.com/office/officeart/2005/8/layout/process3"/>
    <dgm:cxn modelId="{D0EB89A4-A465-4D39-8195-8D86BDD74739}" type="presParOf" srcId="{70A899EB-04BA-42EE-A17E-6D1692FC4101}" destId="{2D86DFD7-D72D-4662-B738-3656AC09706E}" srcOrd="2" destOrd="0" presId="urn:microsoft.com/office/officeart/2005/8/layout/process3"/>
    <dgm:cxn modelId="{FBB1F41D-4BFD-42AC-86A0-6F4218E8EA86}" type="presParOf" srcId="{E870FD25-D56D-4444-8A7B-CD84C60F8429}" destId="{5BA01EBB-97B0-4C51-B703-F322F697EBA4}" srcOrd="1" destOrd="0" presId="urn:microsoft.com/office/officeart/2005/8/layout/process3"/>
    <dgm:cxn modelId="{E63079D9-DFF4-4ECB-AAA2-91B20C64389A}" type="presParOf" srcId="{5BA01EBB-97B0-4C51-B703-F322F697EBA4}" destId="{60EB29CB-9018-4459-996E-396B32418BED}" srcOrd="0" destOrd="0" presId="urn:microsoft.com/office/officeart/2005/8/layout/process3"/>
    <dgm:cxn modelId="{1B34DBF6-8B9C-42E4-BCCB-EBF3A4CD1C35}" type="presParOf" srcId="{E870FD25-D56D-4444-8A7B-CD84C60F8429}" destId="{3BE59AB0-BA65-41CD-8F77-4A461CAD59F1}" srcOrd="2" destOrd="0" presId="urn:microsoft.com/office/officeart/2005/8/layout/process3"/>
    <dgm:cxn modelId="{8A3023F2-BC8B-4710-896F-AB631DBE2624}" type="presParOf" srcId="{3BE59AB0-BA65-41CD-8F77-4A461CAD59F1}" destId="{2F138F1E-E7E3-4030-9AEE-6BA7F1D2BB88}" srcOrd="0" destOrd="0" presId="urn:microsoft.com/office/officeart/2005/8/layout/process3"/>
    <dgm:cxn modelId="{FEF8A703-4A5D-4747-90F7-B0D12423A68F}" type="presParOf" srcId="{3BE59AB0-BA65-41CD-8F77-4A461CAD59F1}" destId="{0D14E98A-C32E-4A4F-A80E-DD90ADDBDBC3}" srcOrd="1" destOrd="0" presId="urn:microsoft.com/office/officeart/2005/8/layout/process3"/>
    <dgm:cxn modelId="{44EAA379-1E1C-413C-B944-BCB31EE7FC70}" type="presParOf" srcId="{3BE59AB0-BA65-41CD-8F77-4A461CAD59F1}" destId="{D3FCC941-C725-4A64-9540-A1F18E5206C5}" srcOrd="2" destOrd="0" presId="urn:microsoft.com/office/officeart/2005/8/layout/process3"/>
    <dgm:cxn modelId="{4A0A1D4D-42E8-410C-B09E-6D2560F03BDC}" type="presParOf" srcId="{E870FD25-D56D-4444-8A7B-CD84C60F8429}" destId="{04E570A7-8FB1-4C96-A508-C00515E6C080}" srcOrd="3" destOrd="0" presId="urn:microsoft.com/office/officeart/2005/8/layout/process3"/>
    <dgm:cxn modelId="{B4DB351E-0310-49A2-89B2-DCF2B2719FA5}" type="presParOf" srcId="{04E570A7-8FB1-4C96-A508-C00515E6C080}" destId="{09727A3B-D207-4E55-B520-1CBBE33AC7E2}" srcOrd="0" destOrd="0" presId="urn:microsoft.com/office/officeart/2005/8/layout/process3"/>
    <dgm:cxn modelId="{2CB52891-522A-4F91-8A63-1F80DA703983}" type="presParOf" srcId="{E870FD25-D56D-4444-8A7B-CD84C60F8429}" destId="{479CBD73-D840-4452-9F09-FD8A2C6595B5}" srcOrd="4" destOrd="0" presId="urn:microsoft.com/office/officeart/2005/8/layout/process3"/>
    <dgm:cxn modelId="{533830B7-9B79-4D22-BA0A-3F971BB3E930}" type="presParOf" srcId="{479CBD73-D840-4452-9F09-FD8A2C6595B5}" destId="{A3527F91-5959-437F-9727-E6F5DE17AE91}" srcOrd="0" destOrd="0" presId="urn:microsoft.com/office/officeart/2005/8/layout/process3"/>
    <dgm:cxn modelId="{0885F7B2-8970-4C6D-8F0C-AB514F3991CB}" type="presParOf" srcId="{479CBD73-D840-4452-9F09-FD8A2C6595B5}" destId="{2F41FEF9-68C5-45DE-800C-04AAC01F2351}" srcOrd="1" destOrd="0" presId="urn:microsoft.com/office/officeart/2005/8/layout/process3"/>
    <dgm:cxn modelId="{3A532347-E3D9-4CFE-8239-83BE960C08BD}" type="presParOf" srcId="{479CBD73-D840-4452-9F09-FD8A2C6595B5}" destId="{2FE8B768-697B-409C-9601-64F570F3BDD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A15E0-A3BB-4875-80B6-4666106740AE}">
      <dsp:nvSpPr>
        <dsp:cNvPr id="0" name=""/>
        <dsp:cNvSpPr/>
      </dsp:nvSpPr>
      <dsp:spPr>
        <a:xfrm>
          <a:off x="1191945" y="648627"/>
          <a:ext cx="4444731" cy="4444731"/>
        </a:xfrm>
        <a:prstGeom prst="blockArc">
          <a:avLst>
            <a:gd name="adj1" fmla="val 12600000"/>
            <a:gd name="adj2" fmla="val 162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BE10C462-1DF6-44BF-A723-2CD692D33F7A}">
      <dsp:nvSpPr>
        <dsp:cNvPr id="0" name=""/>
        <dsp:cNvSpPr/>
      </dsp:nvSpPr>
      <dsp:spPr>
        <a:xfrm>
          <a:off x="1191945" y="648627"/>
          <a:ext cx="4444731" cy="4444731"/>
        </a:xfrm>
        <a:prstGeom prst="blockArc">
          <a:avLst>
            <a:gd name="adj1" fmla="val 9000000"/>
            <a:gd name="adj2" fmla="val 126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461349D7-E968-4530-B02F-48DDED8C309F}">
      <dsp:nvSpPr>
        <dsp:cNvPr id="0" name=""/>
        <dsp:cNvSpPr/>
      </dsp:nvSpPr>
      <dsp:spPr>
        <a:xfrm>
          <a:off x="1191945" y="648627"/>
          <a:ext cx="4444731" cy="4444731"/>
        </a:xfrm>
        <a:prstGeom prst="blockArc">
          <a:avLst>
            <a:gd name="adj1" fmla="val 5400000"/>
            <a:gd name="adj2" fmla="val 90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C494DE13-5E8B-402A-B361-72A40CC8329A}">
      <dsp:nvSpPr>
        <dsp:cNvPr id="0" name=""/>
        <dsp:cNvSpPr/>
      </dsp:nvSpPr>
      <dsp:spPr>
        <a:xfrm>
          <a:off x="1191945" y="648627"/>
          <a:ext cx="4444731" cy="4444731"/>
        </a:xfrm>
        <a:prstGeom prst="blockArc">
          <a:avLst>
            <a:gd name="adj1" fmla="val 1800000"/>
            <a:gd name="adj2" fmla="val 54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04723DCE-0128-45B1-BC52-96B305AC7F09}">
      <dsp:nvSpPr>
        <dsp:cNvPr id="0" name=""/>
        <dsp:cNvSpPr/>
      </dsp:nvSpPr>
      <dsp:spPr>
        <a:xfrm>
          <a:off x="1191945" y="648627"/>
          <a:ext cx="4444731" cy="4444731"/>
        </a:xfrm>
        <a:prstGeom prst="blockArc">
          <a:avLst>
            <a:gd name="adj1" fmla="val 19800000"/>
            <a:gd name="adj2" fmla="val 18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F68AACFD-19D0-4EBE-BB02-AB6CA09DA79F}">
      <dsp:nvSpPr>
        <dsp:cNvPr id="0" name=""/>
        <dsp:cNvSpPr/>
      </dsp:nvSpPr>
      <dsp:spPr>
        <a:xfrm>
          <a:off x="1191945" y="648627"/>
          <a:ext cx="4444731" cy="4444731"/>
        </a:xfrm>
        <a:prstGeom prst="blockArc">
          <a:avLst>
            <a:gd name="adj1" fmla="val 16200000"/>
            <a:gd name="adj2" fmla="val 19800000"/>
            <a:gd name="adj3" fmla="val 4519"/>
          </a:avLst>
        </a:prstGeom>
        <a:solidFill>
          <a:srgbClr val="0062C8">
            <a:lumMod val="60000"/>
            <a:lumOff val="40000"/>
          </a:srgbClr>
        </a:solidFill>
        <a:ln>
          <a:noFill/>
        </a:ln>
        <a:effectLst/>
      </dsp:spPr>
      <dsp:style>
        <a:lnRef idx="0">
          <a:scrgbClr r="0" g="0" b="0"/>
        </a:lnRef>
        <a:fillRef idx="1">
          <a:scrgbClr r="0" g="0" b="0"/>
        </a:fillRef>
        <a:effectRef idx="0">
          <a:scrgbClr r="0" g="0" b="0"/>
        </a:effectRef>
        <a:fontRef idx="minor">
          <a:schemeClr val="lt1"/>
        </a:fontRef>
      </dsp:style>
    </dsp:sp>
    <dsp:sp modelId="{090BC98A-C511-4D9F-B5C8-C9F448F3879E}">
      <dsp:nvSpPr>
        <dsp:cNvPr id="0" name=""/>
        <dsp:cNvSpPr/>
      </dsp:nvSpPr>
      <dsp:spPr>
        <a:xfrm>
          <a:off x="2417358" y="1874041"/>
          <a:ext cx="1993904" cy="1993904"/>
        </a:xfrm>
        <a:prstGeom prst="ellipse">
          <a:avLst/>
        </a:prstGeom>
        <a:gradFill rotWithShape="1">
          <a:gsLst>
            <a:gs pos="0">
              <a:srgbClr val="0058B5">
                <a:shade val="51000"/>
                <a:satMod val="130000"/>
              </a:srgbClr>
            </a:gs>
            <a:gs pos="80000">
              <a:srgbClr val="0058B5">
                <a:shade val="93000"/>
                <a:satMod val="130000"/>
              </a:srgbClr>
            </a:gs>
            <a:gs pos="100000">
              <a:srgbClr val="0058B5">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0" i="0" kern="1200" baseline="0" dirty="0">
              <a:solidFill>
                <a:srgbClr val="FFFFFF"/>
              </a:solidFill>
              <a:latin typeface="Franklin Gothic Book" panose="020B0503020102020204" pitchFamily="34" charset="0"/>
              <a:ea typeface="+mn-ea"/>
              <a:cs typeface="+mn-cs"/>
            </a:rPr>
            <a:t>EHP supports entire FEMA family</a:t>
          </a:r>
          <a:endParaRPr lang="en-US" sz="2000" kern="1200" dirty="0">
            <a:solidFill>
              <a:srgbClr val="FFFFFF"/>
            </a:solidFill>
            <a:latin typeface="Franklin Gothic Book" panose="020B0503020102020204" pitchFamily="34" charset="0"/>
            <a:ea typeface="+mn-ea"/>
            <a:cs typeface="+mn-cs"/>
          </a:endParaRPr>
        </a:p>
      </dsp:txBody>
      <dsp:txXfrm>
        <a:off x="2709358" y="2166041"/>
        <a:ext cx="1409904" cy="1409904"/>
      </dsp:txXfrm>
    </dsp:sp>
    <dsp:sp modelId="{6B4EF324-D4E9-4476-B225-93F068586175}">
      <dsp:nvSpPr>
        <dsp:cNvPr id="0" name=""/>
        <dsp:cNvSpPr/>
      </dsp:nvSpPr>
      <dsp:spPr>
        <a:xfrm>
          <a:off x="2716444" y="1007"/>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Public Assistance</a:t>
          </a:r>
        </a:p>
      </dsp:txBody>
      <dsp:txXfrm>
        <a:off x="2920844" y="205407"/>
        <a:ext cx="986932" cy="986932"/>
      </dsp:txXfrm>
    </dsp:sp>
    <dsp:sp modelId="{8A223E5D-1B0C-4931-81BE-D7B00A1A0394}">
      <dsp:nvSpPr>
        <dsp:cNvPr id="0" name=""/>
        <dsp:cNvSpPr/>
      </dsp:nvSpPr>
      <dsp:spPr>
        <a:xfrm>
          <a:off x="4597554" y="1087067"/>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Mitigation</a:t>
          </a:r>
        </a:p>
      </dsp:txBody>
      <dsp:txXfrm>
        <a:off x="4801954" y="1291467"/>
        <a:ext cx="986932" cy="986932"/>
      </dsp:txXfrm>
    </dsp:sp>
    <dsp:sp modelId="{530BA7C7-7008-49D7-BEE6-2B4B831F4508}">
      <dsp:nvSpPr>
        <dsp:cNvPr id="0" name=""/>
        <dsp:cNvSpPr/>
      </dsp:nvSpPr>
      <dsp:spPr>
        <a:xfrm>
          <a:off x="4597554" y="3259186"/>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Individual Assistance</a:t>
          </a:r>
        </a:p>
      </dsp:txBody>
      <dsp:txXfrm>
        <a:off x="4801954" y="3463586"/>
        <a:ext cx="986932" cy="986932"/>
      </dsp:txXfrm>
    </dsp:sp>
    <dsp:sp modelId="{2B12E190-F62D-469F-A718-640B1B63D5B2}">
      <dsp:nvSpPr>
        <dsp:cNvPr id="0" name=""/>
        <dsp:cNvSpPr/>
      </dsp:nvSpPr>
      <dsp:spPr>
        <a:xfrm>
          <a:off x="2716444" y="4345246"/>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Logistics</a:t>
          </a:r>
        </a:p>
      </dsp:txBody>
      <dsp:txXfrm>
        <a:off x="2920844" y="4549646"/>
        <a:ext cx="986932" cy="986932"/>
      </dsp:txXfrm>
    </dsp:sp>
    <dsp:sp modelId="{C49B356A-896C-45B5-9A34-0A3312684A4A}">
      <dsp:nvSpPr>
        <dsp:cNvPr id="0" name=""/>
        <dsp:cNvSpPr/>
      </dsp:nvSpPr>
      <dsp:spPr>
        <a:xfrm>
          <a:off x="835334" y="3259186"/>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Grant Programs</a:t>
          </a:r>
        </a:p>
      </dsp:txBody>
      <dsp:txXfrm>
        <a:off x="1039734" y="3463586"/>
        <a:ext cx="986932" cy="986932"/>
      </dsp:txXfrm>
    </dsp:sp>
    <dsp:sp modelId="{A035793D-D022-41E8-B4D1-072DA8507B69}">
      <dsp:nvSpPr>
        <dsp:cNvPr id="0" name=""/>
        <dsp:cNvSpPr/>
      </dsp:nvSpPr>
      <dsp:spPr>
        <a:xfrm>
          <a:off x="835334" y="1087067"/>
          <a:ext cx="1395732" cy="1395732"/>
        </a:xfrm>
        <a:prstGeom prst="ellipse">
          <a:avLst/>
        </a:prstGeom>
        <a:solidFill>
          <a:srgbClr val="0062C8"/>
        </a:solidFill>
        <a:ln w="25400" cap="flat" cmpd="sng" algn="ctr">
          <a:solidFill>
            <a:srgbClr val="0062C8">
              <a:shade val="50000"/>
            </a:srgb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solidFill>
              <a:latin typeface="Franklin Gothic Book" panose="020B0503020102020204" pitchFamily="34" charset="0"/>
              <a:ea typeface="+mn-ea"/>
              <a:cs typeface="+mn-cs"/>
            </a:rPr>
            <a:t>IPAWS CSEPP Planning</a:t>
          </a:r>
        </a:p>
      </dsp:txBody>
      <dsp:txXfrm>
        <a:off x="1039734" y="1291467"/>
        <a:ext cx="986932" cy="986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E0509-EE70-4754-B156-4ADAEA07515C}">
      <dsp:nvSpPr>
        <dsp:cNvPr id="0" name=""/>
        <dsp:cNvSpPr/>
      </dsp:nvSpPr>
      <dsp:spPr>
        <a:xfrm>
          <a:off x="3610" y="544153"/>
          <a:ext cx="3903706" cy="2914034"/>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432336-CDC7-404E-8300-A060C51E50CC}">
      <dsp:nvSpPr>
        <dsp:cNvPr id="0" name=""/>
        <dsp:cNvSpPr/>
      </dsp:nvSpPr>
      <dsp:spPr>
        <a:xfrm>
          <a:off x="3610" y="3458187"/>
          <a:ext cx="3903706" cy="12530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dirty="0"/>
            <a:t>U.S Fish &amp; Wildlife Service (USFWS)</a:t>
          </a:r>
        </a:p>
      </dsp:txBody>
      <dsp:txXfrm>
        <a:off x="3610" y="3458187"/>
        <a:ext cx="2749089" cy="1253034"/>
      </dsp:txXfrm>
    </dsp:sp>
    <dsp:sp modelId="{5C518527-FE38-41B1-B3E7-868AC61739E9}">
      <dsp:nvSpPr>
        <dsp:cNvPr id="0" name=""/>
        <dsp:cNvSpPr/>
      </dsp:nvSpPr>
      <dsp:spPr>
        <a:xfrm>
          <a:off x="2863129" y="3657220"/>
          <a:ext cx="1366297" cy="136629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338" r="18338"/>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4A484A-A1B5-4C64-BFDF-F381C389F881}">
      <dsp:nvSpPr>
        <dsp:cNvPr id="0" name=""/>
        <dsp:cNvSpPr/>
      </dsp:nvSpPr>
      <dsp:spPr>
        <a:xfrm>
          <a:off x="4567918" y="544153"/>
          <a:ext cx="3903706" cy="2914034"/>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F4E6F3F-829E-4919-98D2-61A0F5BAEEF6}">
      <dsp:nvSpPr>
        <dsp:cNvPr id="0" name=""/>
        <dsp:cNvSpPr/>
      </dsp:nvSpPr>
      <dsp:spPr>
        <a:xfrm>
          <a:off x="4567918" y="3458187"/>
          <a:ext cx="3903706" cy="125303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dirty="0"/>
            <a:t>National Marine Fisheries Service (NMFS) </a:t>
          </a:r>
        </a:p>
      </dsp:txBody>
      <dsp:txXfrm>
        <a:off x="4567918" y="3458187"/>
        <a:ext cx="2749089" cy="1253034"/>
      </dsp:txXfrm>
    </dsp:sp>
    <dsp:sp modelId="{B7D58508-0E6C-4B9F-9618-9C6875A2D875}">
      <dsp:nvSpPr>
        <dsp:cNvPr id="0" name=""/>
        <dsp:cNvSpPr/>
      </dsp:nvSpPr>
      <dsp:spPr>
        <a:xfrm>
          <a:off x="7427436" y="3657220"/>
          <a:ext cx="1366297" cy="136629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2190" r="12190"/>
          </a:stretch>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095F6-3419-4688-9B90-03BE6FC598DD}">
      <dsp:nvSpPr>
        <dsp:cNvPr id="0" name=""/>
        <dsp:cNvSpPr/>
      </dsp:nvSpPr>
      <dsp:spPr>
        <a:xfrm>
          <a:off x="0" y="354559"/>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E5AEAF-E793-4AD6-9CFF-F00024A408D2}">
      <dsp:nvSpPr>
        <dsp:cNvPr id="0" name=""/>
        <dsp:cNvSpPr/>
      </dsp:nvSpPr>
      <dsp:spPr>
        <a:xfrm>
          <a:off x="333341" y="59359"/>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dirty="0"/>
            <a:t>Description and explanation of the proposed action</a:t>
          </a:r>
        </a:p>
      </dsp:txBody>
      <dsp:txXfrm>
        <a:off x="362162" y="88180"/>
        <a:ext cx="4609141" cy="532758"/>
      </dsp:txXfrm>
    </dsp:sp>
    <dsp:sp modelId="{24F49945-D9D4-4C53-91E9-9821871A030C}">
      <dsp:nvSpPr>
        <dsp:cNvPr id="0" name=""/>
        <dsp:cNvSpPr/>
      </dsp:nvSpPr>
      <dsp:spPr>
        <a:xfrm>
          <a:off x="0" y="1261759"/>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F16B6B5-F226-4A0C-9A10-BDA486001129}">
      <dsp:nvSpPr>
        <dsp:cNvPr id="0" name=""/>
        <dsp:cNvSpPr/>
      </dsp:nvSpPr>
      <dsp:spPr>
        <a:xfrm>
          <a:off x="333341" y="966559"/>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Project alternative considered</a:t>
          </a:r>
        </a:p>
      </dsp:txBody>
      <dsp:txXfrm>
        <a:off x="362162" y="995380"/>
        <a:ext cx="4609141" cy="532758"/>
      </dsp:txXfrm>
    </dsp:sp>
    <dsp:sp modelId="{FA6382C4-AC7F-416F-A416-2B7A5A5C8047}">
      <dsp:nvSpPr>
        <dsp:cNvPr id="0" name=""/>
        <dsp:cNvSpPr/>
      </dsp:nvSpPr>
      <dsp:spPr>
        <a:xfrm>
          <a:off x="0" y="2168960"/>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19E5570-8866-4A44-BD8C-20E7448C8FC0}">
      <dsp:nvSpPr>
        <dsp:cNvPr id="0" name=""/>
        <dsp:cNvSpPr/>
      </dsp:nvSpPr>
      <dsp:spPr>
        <a:xfrm>
          <a:off x="333341" y="1873759"/>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Name of reviewing agency and official</a:t>
          </a:r>
        </a:p>
      </dsp:txBody>
      <dsp:txXfrm>
        <a:off x="362162" y="1902580"/>
        <a:ext cx="4609141" cy="532758"/>
      </dsp:txXfrm>
    </dsp:sp>
    <dsp:sp modelId="{AAB685F7-5D33-4101-AE9D-58F29869DCF0}">
      <dsp:nvSpPr>
        <dsp:cNvPr id="0" name=""/>
        <dsp:cNvSpPr/>
      </dsp:nvSpPr>
      <dsp:spPr>
        <a:xfrm>
          <a:off x="0" y="3076160"/>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79C1FC-B5F4-4398-A574-90A28C5AB72C}">
      <dsp:nvSpPr>
        <dsp:cNvPr id="0" name=""/>
        <dsp:cNvSpPr/>
      </dsp:nvSpPr>
      <dsp:spPr>
        <a:xfrm>
          <a:off x="333341" y="2780960"/>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dirty="0"/>
            <a:t>Map of location</a:t>
          </a:r>
        </a:p>
      </dsp:txBody>
      <dsp:txXfrm>
        <a:off x="362162" y="2809781"/>
        <a:ext cx="4609141" cy="532758"/>
      </dsp:txXfrm>
    </dsp:sp>
    <dsp:sp modelId="{7B1E7BA6-2438-4A3A-818D-A763D3744260}">
      <dsp:nvSpPr>
        <dsp:cNvPr id="0" name=""/>
        <dsp:cNvSpPr/>
      </dsp:nvSpPr>
      <dsp:spPr>
        <a:xfrm>
          <a:off x="0" y="3983360"/>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84E198B-2B36-45BE-B0F3-87868C04942A}">
      <dsp:nvSpPr>
        <dsp:cNvPr id="0" name=""/>
        <dsp:cNvSpPr/>
      </dsp:nvSpPr>
      <dsp:spPr>
        <a:xfrm>
          <a:off x="333341" y="3688160"/>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a:t>Where to obtain additional information</a:t>
          </a:r>
        </a:p>
      </dsp:txBody>
      <dsp:txXfrm>
        <a:off x="362162" y="3716981"/>
        <a:ext cx="4609141" cy="532758"/>
      </dsp:txXfrm>
    </dsp:sp>
    <dsp:sp modelId="{60CF38FC-DA0F-407C-A19F-6CEDC891980E}">
      <dsp:nvSpPr>
        <dsp:cNvPr id="0" name=""/>
        <dsp:cNvSpPr/>
      </dsp:nvSpPr>
      <dsp:spPr>
        <a:xfrm>
          <a:off x="0" y="4890560"/>
          <a:ext cx="6666833"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0DC7103-B2AA-4DC4-87FF-01253D4A9303}">
      <dsp:nvSpPr>
        <dsp:cNvPr id="0" name=""/>
        <dsp:cNvSpPr/>
      </dsp:nvSpPr>
      <dsp:spPr>
        <a:xfrm>
          <a:off x="333341" y="4595359"/>
          <a:ext cx="4666783" cy="59040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89000">
            <a:lnSpc>
              <a:spcPct val="90000"/>
            </a:lnSpc>
            <a:spcBef>
              <a:spcPct val="0"/>
            </a:spcBef>
            <a:spcAft>
              <a:spcPct val="35000"/>
            </a:spcAft>
            <a:buNone/>
          </a:pPr>
          <a:r>
            <a:rPr lang="en-US" sz="2000" kern="1200" dirty="0"/>
            <a:t>Comment period and process</a:t>
          </a:r>
        </a:p>
      </dsp:txBody>
      <dsp:txXfrm>
        <a:off x="362162" y="4624180"/>
        <a:ext cx="4609141"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9CC8C-CF1F-46CE-BB1F-D35EBE9DCACB}">
      <dsp:nvSpPr>
        <dsp:cNvPr id="0" name=""/>
        <dsp:cNvSpPr/>
      </dsp:nvSpPr>
      <dsp:spPr>
        <a:xfrm>
          <a:off x="853" y="0"/>
          <a:ext cx="3457633" cy="368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Project meets an allowance but needs a public notice</a:t>
          </a:r>
        </a:p>
      </dsp:txBody>
      <dsp:txXfrm>
        <a:off x="853" y="1475762"/>
        <a:ext cx="3457633" cy="2213643"/>
      </dsp:txXfrm>
    </dsp:sp>
    <dsp:sp modelId="{9F138697-752B-48D7-AECE-1DB0F2A5C2E9}">
      <dsp:nvSpPr>
        <dsp:cNvPr id="0" name=""/>
        <dsp:cNvSpPr/>
      </dsp:nvSpPr>
      <dsp:spPr>
        <a:xfrm>
          <a:off x="853"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53" y="0"/>
        <a:ext cx="3457633" cy="1475762"/>
      </dsp:txXfrm>
    </dsp:sp>
    <dsp:sp modelId="{B92DAB42-96D9-43EF-8133-02BC1DD70FE4}">
      <dsp:nvSpPr>
        <dsp:cNvPr id="0" name=""/>
        <dsp:cNvSpPr/>
      </dsp:nvSpPr>
      <dsp:spPr>
        <a:xfrm>
          <a:off x="3735097" y="0"/>
          <a:ext cx="3457633" cy="368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a:t>Project not located in a SFHA but needs consultation </a:t>
          </a:r>
        </a:p>
      </dsp:txBody>
      <dsp:txXfrm>
        <a:off x="3735097" y="1475762"/>
        <a:ext cx="3457633" cy="2213643"/>
      </dsp:txXfrm>
    </dsp:sp>
    <dsp:sp modelId="{60B1EB37-9639-4E20-9EF1-0A3D4C95405C}">
      <dsp:nvSpPr>
        <dsp:cNvPr id="0" name=""/>
        <dsp:cNvSpPr/>
      </dsp:nvSpPr>
      <dsp:spPr>
        <a:xfrm>
          <a:off x="3735097"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735097" y="0"/>
        <a:ext cx="3457633" cy="1475762"/>
      </dsp:txXfrm>
    </dsp:sp>
    <dsp:sp modelId="{8D43A0D3-DC29-4C12-BB36-2C05B4788DB0}">
      <dsp:nvSpPr>
        <dsp:cNvPr id="0" name=""/>
        <dsp:cNvSpPr/>
      </dsp:nvSpPr>
      <dsp:spPr>
        <a:xfrm>
          <a:off x="7469341" y="0"/>
          <a:ext cx="3457633" cy="368940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1537" tIns="0" rIns="341537" bIns="330200" numCol="1" spcCol="1270" anchor="t" anchorCtr="0">
          <a:noAutofit/>
        </a:bodyPr>
        <a:lstStyle/>
        <a:p>
          <a:pPr marL="0" lvl="0" indent="0" algn="l" defTabSz="1155700">
            <a:lnSpc>
              <a:spcPct val="90000"/>
            </a:lnSpc>
            <a:spcBef>
              <a:spcPct val="0"/>
            </a:spcBef>
            <a:spcAft>
              <a:spcPct val="35000"/>
            </a:spcAft>
            <a:buNone/>
          </a:pPr>
          <a:r>
            <a:rPr lang="en-US" sz="2600" kern="1200" dirty="0"/>
            <a:t>Project needs consultation and within a SFHA </a:t>
          </a:r>
        </a:p>
      </dsp:txBody>
      <dsp:txXfrm>
        <a:off x="7469341" y="1475762"/>
        <a:ext cx="3457633" cy="2213643"/>
      </dsp:txXfrm>
    </dsp:sp>
    <dsp:sp modelId="{D73A49D5-FB07-493D-8917-32A7B0DEA73A}">
      <dsp:nvSpPr>
        <dsp:cNvPr id="0" name=""/>
        <dsp:cNvSpPr/>
      </dsp:nvSpPr>
      <dsp:spPr>
        <a:xfrm>
          <a:off x="7469341" y="0"/>
          <a:ext cx="3457633" cy="14757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41537" tIns="165100" rIns="341537"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469341" y="0"/>
        <a:ext cx="3457633" cy="14757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7F4B8-E300-4234-82A7-711CF31BECDA}">
      <dsp:nvSpPr>
        <dsp:cNvPr id="0" name=""/>
        <dsp:cNvSpPr/>
      </dsp:nvSpPr>
      <dsp:spPr>
        <a:xfrm>
          <a:off x="5329" y="123606"/>
          <a:ext cx="2423259" cy="7775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Triage</a:t>
          </a:r>
        </a:p>
      </dsp:txBody>
      <dsp:txXfrm>
        <a:off x="5329" y="123606"/>
        <a:ext cx="2423259" cy="518400"/>
      </dsp:txXfrm>
    </dsp:sp>
    <dsp:sp modelId="{2D86DFD7-D72D-4662-B738-3656AC09706E}">
      <dsp:nvSpPr>
        <dsp:cNvPr id="0" name=""/>
        <dsp:cNvSpPr/>
      </dsp:nvSpPr>
      <dsp:spPr>
        <a:xfrm>
          <a:off x="501659" y="642006"/>
          <a:ext cx="2423259" cy="33412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Send RFI </a:t>
          </a:r>
        </a:p>
        <a:p>
          <a:pPr marL="171450" lvl="1" indent="-171450" algn="l" defTabSz="800100">
            <a:lnSpc>
              <a:spcPct val="90000"/>
            </a:lnSpc>
            <a:spcBef>
              <a:spcPct val="0"/>
            </a:spcBef>
            <a:spcAft>
              <a:spcPct val="15000"/>
            </a:spcAft>
            <a:buChar char="•"/>
          </a:pPr>
          <a:r>
            <a:rPr lang="en-US" sz="1800" kern="1200" dirty="0"/>
            <a:t>Create maps</a:t>
          </a:r>
        </a:p>
        <a:p>
          <a:pPr marL="171450" lvl="1" indent="-171450" algn="l" defTabSz="800100">
            <a:lnSpc>
              <a:spcPct val="90000"/>
            </a:lnSpc>
            <a:spcBef>
              <a:spcPct val="0"/>
            </a:spcBef>
            <a:spcAft>
              <a:spcPct val="15000"/>
            </a:spcAft>
            <a:buChar char="•"/>
          </a:pPr>
          <a:r>
            <a:rPr lang="en-US" sz="1800" kern="1200" dirty="0"/>
            <a:t>Draft documentation</a:t>
          </a:r>
        </a:p>
        <a:p>
          <a:pPr marL="171450" lvl="1" indent="-171450" algn="l" defTabSz="800100">
            <a:lnSpc>
              <a:spcPct val="90000"/>
            </a:lnSpc>
            <a:spcBef>
              <a:spcPct val="0"/>
            </a:spcBef>
            <a:spcAft>
              <a:spcPct val="15000"/>
            </a:spcAft>
            <a:buChar char="•"/>
          </a:pPr>
          <a:r>
            <a:rPr lang="en-US" sz="1800" kern="1200" dirty="0"/>
            <a:t>Review each law and reg for compliance</a:t>
          </a:r>
        </a:p>
      </dsp:txBody>
      <dsp:txXfrm>
        <a:off x="572634" y="712981"/>
        <a:ext cx="2281309" cy="3199299"/>
      </dsp:txXfrm>
    </dsp:sp>
    <dsp:sp modelId="{5BA01EBB-97B0-4C51-B703-F322F697EBA4}">
      <dsp:nvSpPr>
        <dsp:cNvPr id="0" name=""/>
        <dsp:cNvSpPr/>
      </dsp:nvSpPr>
      <dsp:spPr>
        <a:xfrm>
          <a:off x="2795945" y="81145"/>
          <a:ext cx="778797" cy="6033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795945" y="201809"/>
        <a:ext cx="597801" cy="361993"/>
      </dsp:txXfrm>
    </dsp:sp>
    <dsp:sp modelId="{0D14E98A-C32E-4A4F-A80E-DD90ADDBDBC3}">
      <dsp:nvSpPr>
        <dsp:cNvPr id="0" name=""/>
        <dsp:cNvSpPr/>
      </dsp:nvSpPr>
      <dsp:spPr>
        <a:xfrm>
          <a:off x="3898017" y="123606"/>
          <a:ext cx="2423259" cy="7775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Consultation </a:t>
          </a:r>
        </a:p>
      </dsp:txBody>
      <dsp:txXfrm>
        <a:off x="3898017" y="123606"/>
        <a:ext cx="2423259" cy="518400"/>
      </dsp:txXfrm>
    </dsp:sp>
    <dsp:sp modelId="{D3FCC941-C725-4A64-9540-A1F18E5206C5}">
      <dsp:nvSpPr>
        <dsp:cNvPr id="0" name=""/>
        <dsp:cNvSpPr/>
      </dsp:nvSpPr>
      <dsp:spPr>
        <a:xfrm>
          <a:off x="4394348" y="642006"/>
          <a:ext cx="2423259" cy="33412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Draft up detailed narrative for consultations;</a:t>
          </a:r>
        </a:p>
        <a:p>
          <a:pPr marL="171450" lvl="1" indent="-171450" algn="l" defTabSz="800100">
            <a:lnSpc>
              <a:spcPct val="90000"/>
            </a:lnSpc>
            <a:spcBef>
              <a:spcPct val="0"/>
            </a:spcBef>
            <a:spcAft>
              <a:spcPct val="15000"/>
            </a:spcAft>
            <a:buChar char="•"/>
          </a:pPr>
          <a:r>
            <a:rPr lang="en-US" sz="1800" kern="1200" dirty="0"/>
            <a:t>Request Consultation and distribution to consulting parties; and</a:t>
          </a:r>
        </a:p>
        <a:p>
          <a:pPr marL="171450" lvl="1" indent="-171450" algn="l" defTabSz="800100">
            <a:lnSpc>
              <a:spcPct val="90000"/>
            </a:lnSpc>
            <a:spcBef>
              <a:spcPct val="0"/>
            </a:spcBef>
            <a:spcAft>
              <a:spcPct val="15000"/>
            </a:spcAft>
            <a:buChar char="•"/>
          </a:pPr>
          <a:r>
            <a:rPr lang="en-US" sz="1800" kern="1200" dirty="0"/>
            <a:t>Next steps will be determined by consulting parties’ responses</a:t>
          </a:r>
        </a:p>
      </dsp:txBody>
      <dsp:txXfrm>
        <a:off x="4465323" y="712981"/>
        <a:ext cx="2281309" cy="3199299"/>
      </dsp:txXfrm>
    </dsp:sp>
    <dsp:sp modelId="{04E570A7-8FB1-4C96-A508-C00515E6C080}">
      <dsp:nvSpPr>
        <dsp:cNvPr id="0" name=""/>
        <dsp:cNvSpPr/>
      </dsp:nvSpPr>
      <dsp:spPr>
        <a:xfrm>
          <a:off x="6688634" y="81145"/>
          <a:ext cx="778797" cy="6033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688634" y="201809"/>
        <a:ext cx="597801" cy="361993"/>
      </dsp:txXfrm>
    </dsp:sp>
    <dsp:sp modelId="{2F41FEF9-68C5-45DE-800C-04AAC01F2351}">
      <dsp:nvSpPr>
        <dsp:cNvPr id="0" name=""/>
        <dsp:cNvSpPr/>
      </dsp:nvSpPr>
      <dsp:spPr>
        <a:xfrm>
          <a:off x="7790706" y="123606"/>
          <a:ext cx="2423259" cy="7775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REC </a:t>
          </a:r>
        </a:p>
      </dsp:txBody>
      <dsp:txXfrm>
        <a:off x="7790706" y="123606"/>
        <a:ext cx="2423259" cy="518400"/>
      </dsp:txXfrm>
    </dsp:sp>
    <dsp:sp modelId="{2FE8B768-697B-409C-9601-64F570F3BDD7}">
      <dsp:nvSpPr>
        <dsp:cNvPr id="0" name=""/>
        <dsp:cNvSpPr/>
      </dsp:nvSpPr>
      <dsp:spPr>
        <a:xfrm>
          <a:off x="8287036" y="642006"/>
          <a:ext cx="2423259" cy="334124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Send REC to Headquarters EHP. </a:t>
          </a:r>
        </a:p>
      </dsp:txBody>
      <dsp:txXfrm>
        <a:off x="8358011" y="712981"/>
        <a:ext cx="2281309" cy="319929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2/13/2024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2/13/2024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41FCFF9-1F64-448B-8EAA-92CDC66E45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57238" indent="-290513">
              <a:spcBef>
                <a:spcPct val="30000"/>
              </a:spcBef>
              <a:defRPr sz="1200">
                <a:solidFill>
                  <a:schemeClr val="tx1"/>
                </a:solidFill>
                <a:latin typeface="Times" panose="02020603050405020304" pitchFamily="18" charset="0"/>
                <a:ea typeface="ＭＳ Ｐゴシック" panose="020B0600070205080204" pitchFamily="34" charset="-128"/>
              </a:defRPr>
            </a:lvl2pPr>
            <a:lvl3pPr marL="1165225" indent="-231775">
              <a:spcBef>
                <a:spcPct val="30000"/>
              </a:spcBef>
              <a:defRPr sz="1200">
                <a:solidFill>
                  <a:schemeClr val="tx1"/>
                </a:solidFill>
                <a:latin typeface="Times" panose="02020603050405020304" pitchFamily="18" charset="0"/>
                <a:ea typeface="ＭＳ Ｐゴシック" panose="020B0600070205080204" pitchFamily="34" charset="-128"/>
              </a:defRPr>
            </a:lvl3pPr>
            <a:lvl4pPr marL="1631950" indent="-231775">
              <a:spcBef>
                <a:spcPct val="30000"/>
              </a:spcBef>
              <a:defRPr sz="1200">
                <a:solidFill>
                  <a:schemeClr val="tx1"/>
                </a:solidFill>
                <a:latin typeface="Times" panose="02020603050405020304" pitchFamily="18" charset="0"/>
                <a:ea typeface="ＭＳ Ｐゴシック" panose="020B0600070205080204" pitchFamily="34" charset="-128"/>
              </a:defRPr>
            </a:lvl4pPr>
            <a:lvl5pPr marL="2098675" indent="-231775">
              <a:spcBef>
                <a:spcPct val="30000"/>
              </a:spcBef>
              <a:defRPr sz="1200">
                <a:solidFill>
                  <a:schemeClr val="tx1"/>
                </a:solidFill>
                <a:latin typeface="Times" panose="02020603050405020304" pitchFamily="18" charset="0"/>
                <a:ea typeface="ＭＳ Ｐゴシック" panose="020B0600070205080204" pitchFamily="34" charset="-128"/>
              </a:defRPr>
            </a:lvl5pPr>
            <a:lvl6pPr marL="25558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30130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702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9274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D73C9F-3E66-4FD1-8000-AA3B917D994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125A9AD2-C363-4E90-8272-6ADE87686BFC}"/>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A7D256AA-2D27-4A98-A064-E80B17215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13</a:t>
            </a:fld>
            <a:endParaRPr lang="en-US"/>
          </a:p>
        </p:txBody>
      </p:sp>
    </p:spTree>
    <p:extLst>
      <p:ext uri="{BB962C8B-B14F-4D97-AF65-F5344CB8AC3E}">
        <p14:creationId xmlns:p14="http://schemas.microsoft.com/office/powerpoint/2010/main" val="25551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16</a:t>
            </a:fld>
            <a:endParaRPr lang="en-US"/>
          </a:p>
        </p:txBody>
      </p:sp>
    </p:spTree>
    <p:extLst>
      <p:ext uri="{BB962C8B-B14F-4D97-AF65-F5344CB8AC3E}">
        <p14:creationId xmlns:p14="http://schemas.microsoft.com/office/powerpoint/2010/main" val="1805771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46F8444-66A3-42F1-B184-2516A66A47EC}"/>
              </a:ext>
            </a:extLst>
          </p:cNvPr>
          <p:cNvSpPr>
            <a:spLocks noGrp="1" noRot="1" noChangeAspect="1" noChangeArrowheads="1" noTextEdit="1"/>
          </p:cNvSpPr>
          <p:nvPr>
            <p:ph type="sldImg"/>
          </p:nvPr>
        </p:nvSpPr>
        <p:spPr>
          <a:xfrm>
            <a:off x="458788" y="681038"/>
            <a:ext cx="6183312" cy="3479800"/>
          </a:xfrm>
          <a:ln/>
        </p:spPr>
      </p:sp>
      <p:sp>
        <p:nvSpPr>
          <p:cNvPr id="68611" name="Notes Placeholder 2">
            <a:extLst>
              <a:ext uri="{FF2B5EF4-FFF2-40B4-BE49-F238E27FC236}">
                <a16:creationId xmlns:a16="http://schemas.microsoft.com/office/drawing/2014/main" id="{BA133F78-90CB-4713-AA65-2A3D6FC107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a typeface="ＭＳ Ｐゴシック" panose="020B0600070205080204" pitchFamily="34" charset="-128"/>
            </a:endParaRPr>
          </a:p>
        </p:txBody>
      </p:sp>
      <p:sp>
        <p:nvSpPr>
          <p:cNvPr id="68612" name="Slide Number Placeholder 3">
            <a:extLst>
              <a:ext uri="{FF2B5EF4-FFF2-40B4-BE49-F238E27FC236}">
                <a16:creationId xmlns:a16="http://schemas.microsoft.com/office/drawing/2014/main" id="{03B1AA03-30E7-4CED-896E-D381B6C95C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57238" indent="-290513">
              <a:spcBef>
                <a:spcPct val="30000"/>
              </a:spcBef>
              <a:defRPr sz="1200">
                <a:solidFill>
                  <a:schemeClr val="tx1"/>
                </a:solidFill>
                <a:latin typeface="Times" panose="02020603050405020304" pitchFamily="18" charset="0"/>
                <a:ea typeface="ＭＳ Ｐゴシック" panose="020B0600070205080204" pitchFamily="34" charset="-128"/>
              </a:defRPr>
            </a:lvl2pPr>
            <a:lvl3pPr marL="1165225" indent="-231775">
              <a:spcBef>
                <a:spcPct val="30000"/>
              </a:spcBef>
              <a:defRPr sz="1200">
                <a:solidFill>
                  <a:schemeClr val="tx1"/>
                </a:solidFill>
                <a:latin typeface="Times" panose="02020603050405020304" pitchFamily="18" charset="0"/>
                <a:ea typeface="ＭＳ Ｐゴシック" panose="020B0600070205080204" pitchFamily="34" charset="-128"/>
              </a:defRPr>
            </a:lvl3pPr>
            <a:lvl4pPr marL="1631950" indent="-231775">
              <a:spcBef>
                <a:spcPct val="30000"/>
              </a:spcBef>
              <a:defRPr sz="1200">
                <a:solidFill>
                  <a:schemeClr val="tx1"/>
                </a:solidFill>
                <a:latin typeface="Times" panose="02020603050405020304" pitchFamily="18" charset="0"/>
                <a:ea typeface="ＭＳ Ｐゴシック" panose="020B0600070205080204" pitchFamily="34" charset="-128"/>
              </a:defRPr>
            </a:lvl4pPr>
            <a:lvl5pPr marL="2098675" indent="-231775">
              <a:spcBef>
                <a:spcPct val="30000"/>
              </a:spcBef>
              <a:defRPr sz="1200">
                <a:solidFill>
                  <a:schemeClr val="tx1"/>
                </a:solidFill>
                <a:latin typeface="Times" panose="02020603050405020304" pitchFamily="18" charset="0"/>
                <a:ea typeface="ＭＳ Ｐゴシック" panose="020B0600070205080204" pitchFamily="34" charset="-128"/>
              </a:defRPr>
            </a:lvl5pPr>
            <a:lvl6pPr marL="25558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30130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702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9274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4BAE8C-DA04-486B-AF14-ED6BCC98EA1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05669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80D71FC-536E-4184-AF29-307DDB65F77A}"/>
              </a:ext>
            </a:extLst>
          </p:cNvPr>
          <p:cNvSpPr>
            <a:spLocks noGrp="1" noRot="1" noChangeAspect="1" noChangeArrowheads="1" noTextEdit="1"/>
          </p:cNvSpPr>
          <p:nvPr>
            <p:ph type="sldImg"/>
          </p:nvPr>
        </p:nvSpPr>
        <p:spPr>
          <a:xfrm>
            <a:off x="458788" y="681038"/>
            <a:ext cx="6183312" cy="3479800"/>
          </a:xfrm>
          <a:ln/>
        </p:spPr>
      </p:sp>
      <p:sp>
        <p:nvSpPr>
          <p:cNvPr id="66563" name="Notes Placeholder 2">
            <a:extLst>
              <a:ext uri="{FF2B5EF4-FFF2-40B4-BE49-F238E27FC236}">
                <a16:creationId xmlns:a16="http://schemas.microsoft.com/office/drawing/2014/main" id="{D41054C6-A6DE-4333-880F-6580501A50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anose="02020603050405020304" pitchFamily="18" charset="0"/>
              <a:ea typeface="ＭＳ Ｐゴシック" panose="020B0600070205080204" pitchFamily="34" charset="-128"/>
            </a:endParaRPr>
          </a:p>
        </p:txBody>
      </p:sp>
      <p:sp>
        <p:nvSpPr>
          <p:cNvPr id="66564" name="Slide Number Placeholder 3">
            <a:extLst>
              <a:ext uri="{FF2B5EF4-FFF2-40B4-BE49-F238E27FC236}">
                <a16:creationId xmlns:a16="http://schemas.microsoft.com/office/drawing/2014/main" id="{4E4EAF46-768B-473A-9FA0-303B61F886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ＭＳ Ｐゴシック" panose="020B0600070205080204" pitchFamily="34" charset="-128"/>
              </a:defRPr>
            </a:lvl1pPr>
            <a:lvl2pPr marL="757238" indent="-290513">
              <a:spcBef>
                <a:spcPct val="30000"/>
              </a:spcBef>
              <a:defRPr sz="1200">
                <a:solidFill>
                  <a:schemeClr val="tx1"/>
                </a:solidFill>
                <a:latin typeface="Times" panose="02020603050405020304" pitchFamily="18" charset="0"/>
                <a:ea typeface="ＭＳ Ｐゴシック" panose="020B0600070205080204" pitchFamily="34" charset="-128"/>
              </a:defRPr>
            </a:lvl2pPr>
            <a:lvl3pPr marL="1165225" indent="-231775">
              <a:spcBef>
                <a:spcPct val="30000"/>
              </a:spcBef>
              <a:defRPr sz="1200">
                <a:solidFill>
                  <a:schemeClr val="tx1"/>
                </a:solidFill>
                <a:latin typeface="Times" panose="02020603050405020304" pitchFamily="18" charset="0"/>
                <a:ea typeface="ＭＳ Ｐゴシック" panose="020B0600070205080204" pitchFamily="34" charset="-128"/>
              </a:defRPr>
            </a:lvl3pPr>
            <a:lvl4pPr marL="1631950" indent="-231775">
              <a:spcBef>
                <a:spcPct val="30000"/>
              </a:spcBef>
              <a:defRPr sz="1200">
                <a:solidFill>
                  <a:schemeClr val="tx1"/>
                </a:solidFill>
                <a:latin typeface="Times" panose="02020603050405020304" pitchFamily="18" charset="0"/>
                <a:ea typeface="ＭＳ Ｐゴシック" panose="020B0600070205080204" pitchFamily="34" charset="-128"/>
              </a:defRPr>
            </a:lvl4pPr>
            <a:lvl5pPr marL="2098675" indent="-231775">
              <a:spcBef>
                <a:spcPct val="30000"/>
              </a:spcBef>
              <a:defRPr sz="1200">
                <a:solidFill>
                  <a:schemeClr val="tx1"/>
                </a:solidFill>
                <a:latin typeface="Times" panose="02020603050405020304" pitchFamily="18" charset="0"/>
                <a:ea typeface="ＭＳ Ｐゴシック" panose="020B0600070205080204" pitchFamily="34" charset="-128"/>
              </a:defRPr>
            </a:lvl5pPr>
            <a:lvl6pPr marL="25558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6pPr>
            <a:lvl7pPr marL="30130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7pPr>
            <a:lvl8pPr marL="34702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8pPr>
            <a:lvl9pPr marL="3927475" indent="-231775" eaLnBrk="0" fontAlgn="base" hangingPunct="0">
              <a:spcBef>
                <a:spcPct val="30000"/>
              </a:spcBef>
              <a:spcAft>
                <a:spcPct val="0"/>
              </a:spcAft>
              <a:defRPr sz="12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F314AA-C94B-49E8-A8AB-E70E83E1F7CF}"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88647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 Image Option 2</a:t>
            </a:r>
          </a:p>
        </p:txBody>
      </p:sp>
      <p:sp>
        <p:nvSpPr>
          <p:cNvPr id="4" name="Slide Number Placeholder 3"/>
          <p:cNvSpPr>
            <a:spLocks noGrp="1"/>
          </p:cNvSpPr>
          <p:nvPr>
            <p:ph type="sldNum" sz="quarter" idx="5"/>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will be a lecture.</a:t>
            </a:r>
          </a:p>
          <a:p>
            <a:r>
              <a:rPr lang="en-US" b="1" dirty="0"/>
              <a:t>By the end of this presentation, you should know the S106 process, be able to evaluate a resource’s eligibility for listing in the NRHP and determine the effects of a federally funded projects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70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David: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Just read slide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An undertaking is, “A project, activity, or program funded in whole or in part under the direct or indirect jurisdiction of a Federal agency, including those carried out by or on behalf of a Federal agency; those carried out with Federal financial assistance…”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Review of projects-FEMA SPECIFIC-Grant funding agency-WE DO NOT DELEGATE CONSULTATION OR NHPA COMPLIANCE REVIEW.</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208001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Stipulations – limited or no potential to affect historic properties </a:t>
            </a:r>
          </a:p>
          <a:p>
            <a:r>
              <a:rPr lang="en-US" dirty="0"/>
              <a:t>Allowances – FEMA Funded activities that based on FEMA’s experience have no or minimal effect on historic properties and will not require review from FEMA </a:t>
            </a:r>
          </a:p>
          <a:p>
            <a:r>
              <a:rPr lang="en-US" dirty="0"/>
              <a:t>	Tier I </a:t>
            </a:r>
          </a:p>
          <a:p>
            <a:r>
              <a:rPr lang="en-US" dirty="0"/>
              <a:t>	Tier II </a:t>
            </a:r>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3674871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let us look at what constitutes a historic property </a:t>
            </a:r>
          </a:p>
          <a:p>
            <a:pPr lvl="0"/>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Term Historic Property has a very specific meaning in relation to the National Historic Preservation Act </a:t>
            </a:r>
          </a:p>
          <a:p>
            <a:pPr lvl="0"/>
            <a:r>
              <a:rPr lang="en-US" sz="1200" kern="1200" dirty="0">
                <a:solidFill>
                  <a:schemeClr val="tx1"/>
                </a:solidFill>
                <a:effectLst/>
                <a:latin typeface="+mn-lt"/>
                <a:ea typeface="+mn-ea"/>
                <a:cs typeface="+mn-cs"/>
              </a:rPr>
              <a:t>[Read Slide]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2327222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Ground disturbance has the potential to impact buried archaeological resources which are eligible for listing in the National Register.  Often times we will receive projects for the repair or replacement of linear features such as utilities.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only is the location of the utility important – the length from A to 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fully assess potential impacts, we need to consider the area of ground disturbance, the depth of ground disturbance and any connected actions – tree removal, ground disturbance from heavy equipment, temporary approach roads etc.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subrecipient wants to place perimeter fencing into the project specify that and explain which part is being funded.</a:t>
            </a:r>
          </a:p>
          <a:p>
            <a:endParaRPr lang="en-US" b="1" dirty="0"/>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66453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2</a:t>
            </a:fld>
            <a:endParaRPr lang="en-US"/>
          </a:p>
        </p:txBody>
      </p:sp>
    </p:spTree>
    <p:extLst>
      <p:ext uri="{BB962C8B-B14F-4D97-AF65-F5344CB8AC3E}">
        <p14:creationId xmlns:p14="http://schemas.microsoft.com/office/powerpoint/2010/main" val="3810710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29</a:t>
            </a:fld>
            <a:endParaRPr lang="en-US"/>
          </a:p>
        </p:txBody>
      </p:sp>
    </p:spTree>
    <p:extLst>
      <p:ext uri="{BB962C8B-B14F-4D97-AF65-F5344CB8AC3E}">
        <p14:creationId xmlns:p14="http://schemas.microsoft.com/office/powerpoint/2010/main" val="3554089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28163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31</a:t>
            </a:fld>
            <a:endParaRPr lang="en-US"/>
          </a:p>
        </p:txBody>
      </p:sp>
    </p:spTree>
    <p:extLst>
      <p:ext uri="{BB962C8B-B14F-4D97-AF65-F5344CB8AC3E}">
        <p14:creationId xmlns:p14="http://schemas.microsoft.com/office/powerpoint/2010/main" val="1080799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32</a:t>
            </a:fld>
            <a:endParaRPr lang="en-US"/>
          </a:p>
        </p:txBody>
      </p:sp>
    </p:spTree>
    <p:extLst>
      <p:ext uri="{BB962C8B-B14F-4D97-AF65-F5344CB8AC3E}">
        <p14:creationId xmlns:p14="http://schemas.microsoft.com/office/powerpoint/2010/main" val="374375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33</a:t>
            </a:fld>
            <a:endParaRPr lang="en-US"/>
          </a:p>
        </p:txBody>
      </p:sp>
    </p:spTree>
    <p:extLst>
      <p:ext uri="{BB962C8B-B14F-4D97-AF65-F5344CB8AC3E}">
        <p14:creationId xmlns:p14="http://schemas.microsoft.com/office/powerpoint/2010/main" val="233934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Notes: Here we can address the following – describe the purpose, provide equal access to the decision-making process, how EHP uses EJ in the decision making process, </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34</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38</a:t>
            </a:fld>
            <a:endParaRPr lang="en-US"/>
          </a:p>
        </p:txBody>
      </p:sp>
    </p:spTree>
    <p:extLst>
      <p:ext uri="{BB962C8B-B14F-4D97-AF65-F5344CB8AC3E}">
        <p14:creationId xmlns:p14="http://schemas.microsoft.com/office/powerpoint/2010/main" val="1681936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Alternatives considered will need to be thoroughly explained in this slide. </a:t>
            </a:r>
          </a:p>
        </p:txBody>
      </p:sp>
      <p:sp>
        <p:nvSpPr>
          <p:cNvPr id="4" name="Slide Number Placeholder 3"/>
          <p:cNvSpPr>
            <a:spLocks noGrp="1"/>
          </p:cNvSpPr>
          <p:nvPr>
            <p:ph type="sldNum" sz="quarter" idx="5"/>
          </p:nvPr>
        </p:nvSpPr>
        <p:spPr/>
        <p:txBody>
          <a:bodyPr/>
          <a:lstStyle/>
          <a:p>
            <a:fld id="{143B989A-B916-4C30-95B4-C2110C8D7F0D}" type="slidenum">
              <a:rPr lang="en-US" smtClean="0"/>
              <a:pPr/>
              <a:t>39</a:t>
            </a:fld>
            <a:endParaRPr lang="en-US"/>
          </a:p>
        </p:txBody>
      </p:sp>
    </p:spTree>
    <p:extLst>
      <p:ext uri="{BB962C8B-B14F-4D97-AF65-F5344CB8AC3E}">
        <p14:creationId xmlns:p14="http://schemas.microsoft.com/office/powerpoint/2010/main" val="1036593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40</a:t>
            </a:fld>
            <a:endParaRPr lang="en-US"/>
          </a:p>
        </p:txBody>
      </p:sp>
    </p:spTree>
    <p:extLst>
      <p:ext uri="{BB962C8B-B14F-4D97-AF65-F5344CB8AC3E}">
        <p14:creationId xmlns:p14="http://schemas.microsoft.com/office/powerpoint/2010/main" val="229066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3491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slide, add a pole of what the state thinks EHP does. </a:t>
            </a:r>
          </a:p>
        </p:txBody>
      </p:sp>
      <p:sp>
        <p:nvSpPr>
          <p:cNvPr id="4" name="Slide Number Placeholder 3"/>
          <p:cNvSpPr>
            <a:spLocks noGrp="1"/>
          </p:cNvSpPr>
          <p:nvPr>
            <p:ph type="sldNum" sz="quarter" idx="5"/>
          </p:nvPr>
        </p:nvSpPr>
        <p:spPr/>
        <p:txBody>
          <a:bodyPr/>
          <a:lstStyle/>
          <a:p>
            <a:fld id="{143B989A-B916-4C30-95B4-C2110C8D7F0D}" type="slidenum">
              <a:rPr lang="en-US" smtClean="0"/>
              <a:pPr/>
              <a:t>3</a:t>
            </a:fld>
            <a:endParaRPr lang="en-US"/>
          </a:p>
        </p:txBody>
      </p:sp>
    </p:spTree>
    <p:extLst>
      <p:ext uri="{BB962C8B-B14F-4D97-AF65-F5344CB8AC3E}">
        <p14:creationId xmlns:p14="http://schemas.microsoft.com/office/powerpoint/2010/main" val="258243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40000"/>
                </a:solidFill>
                <a:effectLst/>
                <a:uLnTx/>
                <a:uFillTx/>
                <a:latin typeface="Franklin Gothic Book" panose="020B0503020102020204" pitchFamily="34" charset="0"/>
                <a:ea typeface="+mn-ea"/>
                <a:cs typeface="+mn-cs"/>
              </a:rPr>
              <a:t>MIT: FMA, HMGP, LPDM, NFIP, PDM, BRIC, HHPD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40000"/>
                </a:solidFill>
                <a:effectLst/>
                <a:uLnTx/>
                <a:uFillTx/>
                <a:latin typeface="Franklin Gothic Book" panose="020B0503020102020204" pitchFamily="34" charset="0"/>
                <a:ea typeface="+mn-ea"/>
                <a:cs typeface="+mn-cs"/>
              </a:rPr>
              <a:t>GPD: AFG, BZPP, EMPG, EOC, HSGP, IBSGP, LETP, MICG, PSGP, TSGP, UASI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40000"/>
                </a:solidFill>
                <a:effectLst/>
                <a:uLnTx/>
                <a:uFillTx/>
                <a:latin typeface="Franklin Gothic Book" panose="020B0503020102020204" pitchFamily="34" charset="0"/>
                <a:ea typeface="+mn-ea"/>
                <a:cs typeface="+mn-cs"/>
              </a:rPr>
              <a:t>IA: Temporary Housing, Private Access Roads,</a:t>
            </a:r>
            <a:endParaRPr lang="en-US" dirty="0"/>
          </a:p>
        </p:txBody>
      </p:sp>
      <p:sp>
        <p:nvSpPr>
          <p:cNvPr id="4" name="Slide Number Placeholder 3"/>
          <p:cNvSpPr>
            <a:spLocks noGrp="1"/>
          </p:cNvSpPr>
          <p:nvPr>
            <p:ph type="sldNum" sz="quarter" idx="5"/>
          </p:nvPr>
        </p:nvSpPr>
        <p:spPr/>
        <p:txBody>
          <a:bodyPr/>
          <a:lstStyle/>
          <a:p>
            <a:pPr marL="0" marR="0" lvl="0" indent="0" algn="r" defTabSz="933450" rtl="0" eaLnBrk="0" fontAlgn="base" latinLnBrk="0" hangingPunct="0">
              <a:lnSpc>
                <a:spcPct val="100000"/>
              </a:lnSpc>
              <a:spcBef>
                <a:spcPct val="0"/>
              </a:spcBef>
              <a:spcAft>
                <a:spcPct val="0"/>
              </a:spcAft>
              <a:buClrTx/>
              <a:buSzTx/>
              <a:buFontTx/>
              <a:buNone/>
              <a:tabLst/>
              <a:defRPr/>
            </a:pPr>
            <a:fld id="{143B989A-B916-4C30-95B4-C2110C8D7F0D}" type="slidenum">
              <a:rPr kumimoji="0" 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345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68523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deliverable.. Or should I say what we expect to have at the end of our compliance review. </a:t>
            </a:r>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334593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3B989A-B916-4C30-95B4-C2110C8D7F0D}" type="slidenum">
              <a:rPr lang="en-US" smtClean="0"/>
              <a:pPr/>
              <a:t>7</a:t>
            </a:fld>
            <a:endParaRPr lang="en-US"/>
          </a:p>
        </p:txBody>
      </p:sp>
    </p:spTree>
    <p:extLst>
      <p:ext uri="{BB962C8B-B14F-4D97-AF65-F5344CB8AC3E}">
        <p14:creationId xmlns:p14="http://schemas.microsoft.com/office/powerpoint/2010/main" val="178933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Estimated Cost of Project: Should cover the award amount; total amount being rewarded. </a:t>
            </a: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921377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training that will be provided with funds needs to be included into the project description. Include all activities that will be apart of the funding. </a:t>
            </a: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354068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305731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dirty="0"/>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00365E"/>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9373D2B2-9224-47B3-9525-252A38B446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6117" y="5849938"/>
            <a:ext cx="685588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3">
            <a:extLst>
              <a:ext uri="{FF2B5EF4-FFF2-40B4-BE49-F238E27FC236}">
                <a16:creationId xmlns:a16="http://schemas.microsoft.com/office/drawing/2014/main" id="{691542A8-74FF-47F7-8C52-034AC6BE0712}"/>
              </a:ext>
            </a:extLst>
          </p:cNvPr>
          <p:cNvSpPr>
            <a:spLocks noChangeShapeType="1"/>
          </p:cNvSpPr>
          <p:nvPr userDrawn="1"/>
        </p:nvSpPr>
        <p:spPr bwMode="auto">
          <a:xfrm>
            <a:off x="0" y="3810000"/>
            <a:ext cx="121920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3" name="Rectangle 1027"/>
          <p:cNvSpPr>
            <a:spLocks noGrp="1" noChangeArrowheads="1"/>
          </p:cNvSpPr>
          <p:nvPr>
            <p:ph type="subTitle" idx="1"/>
          </p:nvPr>
        </p:nvSpPr>
        <p:spPr>
          <a:xfrm>
            <a:off x="1320800" y="3962400"/>
            <a:ext cx="8534400" cy="914400"/>
          </a:xfrm>
        </p:spPr>
        <p:txBody>
          <a:bodyPr/>
          <a:lstStyle>
            <a:lvl1pPr marL="0" indent="0" algn="l">
              <a:buFontTx/>
              <a:buNone/>
              <a:defRPr>
                <a:solidFill>
                  <a:schemeClr val="bg1"/>
                </a:solidFill>
              </a:defRPr>
            </a:lvl1pPr>
          </a:lstStyle>
          <a:p>
            <a:r>
              <a:rPr lang="en-US" dirty="0"/>
              <a:t>Click to edit Master subtitle style</a:t>
            </a:r>
          </a:p>
        </p:txBody>
      </p:sp>
      <p:sp>
        <p:nvSpPr>
          <p:cNvPr id="14" name="Rectangle 1028"/>
          <p:cNvSpPr>
            <a:spLocks noGrp="1" noChangeArrowheads="1"/>
          </p:cNvSpPr>
          <p:nvPr>
            <p:ph type="ctrTitle"/>
          </p:nvPr>
        </p:nvSpPr>
        <p:spPr>
          <a:xfrm>
            <a:off x="1333500" y="1524000"/>
            <a:ext cx="9347200" cy="2209800"/>
          </a:xfrm>
        </p:spPr>
        <p:txBody>
          <a:bodyPr anchor="b"/>
          <a:lstStyle>
            <a:lvl1pPr algn="l">
              <a:defRPr sz="3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85505872"/>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ext - bullets">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1828800" y="2057400"/>
            <a:ext cx="10363200" cy="4648200"/>
          </a:xfrm>
        </p:spPr>
        <p:txBody>
          <a:bodyPr/>
          <a:lstStyle>
            <a:lvl1pPr marL="0" indent="0">
              <a:buFontTx/>
              <a:buNone/>
              <a:defRPr sz="2000">
                <a:solidFill>
                  <a:schemeClr val="tx2"/>
                </a:solidFill>
              </a:defRPr>
            </a:lvl1pPr>
            <a:lvl2pPr marL="344487" indent="0">
              <a:buFontTx/>
              <a:buNone/>
              <a:defRPr sz="2000">
                <a:solidFill>
                  <a:schemeClr val="tx2"/>
                </a:solidFill>
              </a:defRPr>
            </a:lvl2pPr>
            <a:lvl3pPr marL="685800" indent="0">
              <a:buFontTx/>
              <a:buNone/>
              <a:defRPr sz="2000">
                <a:solidFill>
                  <a:schemeClr val="tx2"/>
                </a:solidFill>
              </a:defRPr>
            </a:lvl3pPr>
            <a:lvl4pPr marL="1027112" indent="0">
              <a:buFontTx/>
              <a:buNone/>
              <a:defRPr sz="2000">
                <a:solidFill>
                  <a:schemeClr val="tx2"/>
                </a:solidFill>
              </a:defRPr>
            </a:lvl4pPr>
            <a:lvl5pPr marL="1427163" indent="0">
              <a:buFontTx/>
              <a:buNone/>
              <a:defRPr sz="20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5011135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2D061912-18C8-41D6-8A7B-B688E67B5E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7" y="-1024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Divider">
    <p:bg>
      <p:bgPr>
        <a:solidFill>
          <a:srgbClr val="4F8728"/>
        </a:solidFill>
        <a:effectLst/>
      </p:bgPr>
    </p:bg>
    <p:spTree>
      <p:nvGrpSpPr>
        <p:cNvPr id="1" name=""/>
        <p:cNvGrpSpPr/>
        <p:nvPr/>
      </p:nvGrpSpPr>
      <p:grpSpPr>
        <a:xfrm>
          <a:off x="0" y="0"/>
          <a:ext cx="0" cy="0"/>
          <a:chOff x="0" y="0"/>
          <a:chExt cx="0" cy="0"/>
        </a:xfrm>
      </p:grpSpPr>
      <p:sp>
        <p:nvSpPr>
          <p:cNvPr id="4" name="Line 3">
            <a:extLst>
              <a:ext uri="{FF2B5EF4-FFF2-40B4-BE49-F238E27FC236}">
                <a16:creationId xmlns:a16="http://schemas.microsoft.com/office/drawing/2014/main" id="{FF276A2E-5B25-4384-96B4-BF467D41F12A}"/>
              </a:ext>
            </a:extLst>
          </p:cNvPr>
          <p:cNvSpPr>
            <a:spLocks noChangeShapeType="1"/>
          </p:cNvSpPr>
          <p:nvPr userDrawn="1"/>
        </p:nvSpPr>
        <p:spPr bwMode="auto">
          <a:xfrm>
            <a:off x="0" y="4800600"/>
            <a:ext cx="1036320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9331" name="Rectangle 1027"/>
          <p:cNvSpPr>
            <a:spLocks noGrp="1" noChangeArrowheads="1"/>
          </p:cNvSpPr>
          <p:nvPr>
            <p:ph type="subTitle" idx="1"/>
          </p:nvPr>
        </p:nvSpPr>
        <p:spPr>
          <a:xfrm>
            <a:off x="1828800" y="5029200"/>
            <a:ext cx="8534400" cy="914400"/>
          </a:xfrm>
        </p:spPr>
        <p:txBody>
          <a:bodyPr/>
          <a:lstStyle>
            <a:lvl1pPr marL="0" indent="0" algn="r">
              <a:buFontTx/>
              <a:buNone/>
              <a:defRPr>
                <a:solidFill>
                  <a:schemeClr val="bg1"/>
                </a:solidFill>
              </a:defRPr>
            </a:lvl1pPr>
          </a:lstStyle>
          <a:p>
            <a:r>
              <a:rPr lang="en-US" dirty="0"/>
              <a:t>Click to edit Master subtitle style</a:t>
            </a:r>
          </a:p>
        </p:txBody>
      </p:sp>
      <p:sp>
        <p:nvSpPr>
          <p:cNvPr id="99332" name="Rectangle 1028"/>
          <p:cNvSpPr>
            <a:spLocks noGrp="1" noChangeArrowheads="1"/>
          </p:cNvSpPr>
          <p:nvPr>
            <p:ph type="ctrTitle"/>
          </p:nvPr>
        </p:nvSpPr>
        <p:spPr>
          <a:xfrm>
            <a:off x="1028700" y="2514600"/>
            <a:ext cx="9347200" cy="2209800"/>
          </a:xfrm>
        </p:spPr>
        <p:txBody>
          <a:bodyPr anchor="b"/>
          <a:lstStyle>
            <a:lvl1pPr algn="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6488171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rgbClr val="00365E"/>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99E1A92D-D83A-4DE8-B8B3-4E360DC4B3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1733" y="2971800"/>
            <a:ext cx="978746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83993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2/13/2024</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 id="2147483672" r:id="rId18"/>
    <p:sldLayoutId id="2147483673" r:id="rId19"/>
    <p:sldLayoutId id="2147483675" r:id="rId20"/>
    <p:sldLayoutId id="2147483676" r:id="rId21"/>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usbr/6925628836" TargetMode="External"/><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hyperlink" Target="https://www.flickr.com/photos/twpierson/4158484316" TargetMode="External"/><Relationship Id="rId3" Type="http://schemas.openxmlformats.org/officeDocument/2006/relationships/image" Target="../media/image28.jpg"/><Relationship Id="rId7"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hyperlink" Target="http://www.flickr.com/photos/40928097@N07/7918658994/" TargetMode="External"/><Relationship Id="rId5" Type="http://schemas.openxmlformats.org/officeDocument/2006/relationships/image" Target="../media/image29.jpg"/><Relationship Id="rId10" Type="http://schemas.openxmlformats.org/officeDocument/2006/relationships/hyperlink" Target="https://creativecommons.org/licenses/by-nc-sa/3.0/" TargetMode="External"/><Relationship Id="rId4" Type="http://schemas.openxmlformats.org/officeDocument/2006/relationships/hyperlink" Target="https://www.innaturale.com/piu-grande-allevamento-caviale-al-mondo-italia/" TargetMode="External"/><Relationship Id="rId9"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Lampsilis" TargetMode="External"/><Relationship Id="rId13" Type="http://schemas.openxmlformats.org/officeDocument/2006/relationships/hyperlink" Target="https://creativecommons.org/licenses/by-sa/3.0/" TargetMode="External"/><Relationship Id="rId3" Type="http://schemas.openxmlformats.org/officeDocument/2006/relationships/image" Target="../media/image31.jpeg"/><Relationship Id="rId7" Type="http://schemas.openxmlformats.org/officeDocument/2006/relationships/image" Target="../media/image33.jpg"/><Relationship Id="rId12" Type="http://schemas.openxmlformats.org/officeDocument/2006/relationships/hyperlink" Target="https://www.flickr.com/photos/svetlik/10645450244" TargetMode="External"/><Relationship Id="rId2" Type="http://schemas.openxmlformats.org/officeDocument/2006/relationships/notesSlide" Target="../notesSlides/notesSlide21.xml"/><Relationship Id="rId16" Type="http://schemas.openxmlformats.org/officeDocument/2006/relationships/hyperlink" Target="https://creativecommons.org/licenses/by/3.0/" TargetMode="External"/><Relationship Id="rId1" Type="http://schemas.openxmlformats.org/officeDocument/2006/relationships/slideLayout" Target="../slideLayouts/slideLayout7.xml"/><Relationship Id="rId6" Type="http://schemas.openxmlformats.org/officeDocument/2006/relationships/hyperlink" Target="https://woodswalksandwildlife.blogspot.com/2012_05_01_archive.html" TargetMode="External"/><Relationship Id="rId11" Type="http://schemas.openxmlformats.org/officeDocument/2006/relationships/image" Target="../media/image35.jpg"/><Relationship Id="rId5" Type="http://schemas.openxmlformats.org/officeDocument/2006/relationships/image" Target="../media/image32.JPG"/><Relationship Id="rId15" Type="http://schemas.openxmlformats.org/officeDocument/2006/relationships/hyperlink" Target="https://creativecommons.org/licenses/by-nc-sa/3.0/" TargetMode="External"/><Relationship Id="rId10" Type="http://schemas.openxmlformats.org/officeDocument/2006/relationships/hyperlink" Target="https://adiasbioblog.wordpress.com/2017/11/03/curious-driving-question/" TargetMode="External"/><Relationship Id="rId4" Type="http://schemas.openxmlformats.org/officeDocument/2006/relationships/hyperlink" Target="http://commons.wikimedia.org/wiki/File:Hawksbill_Sea_Turtle_Carey_de_Concha_(5840602412).jpg" TargetMode="External"/><Relationship Id="rId9" Type="http://schemas.openxmlformats.org/officeDocument/2006/relationships/image" Target="../media/image34.jpg"/><Relationship Id="rId14" Type="http://schemas.openxmlformats.org/officeDocument/2006/relationships/hyperlink" Target="https://creativecommons.org/licenses/by-nc-nd/3.0/" TargetMode="Externa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9.jpg"/><Relationship Id="rId3" Type="http://schemas.openxmlformats.org/officeDocument/2006/relationships/hyperlink" Target="http://www.forestryimages.org/browse/detail.cfm?imgnum=5427419" TargetMode="External"/><Relationship Id="rId7" Type="http://schemas.openxmlformats.org/officeDocument/2006/relationships/diagramData" Target="../diagrams/data2.xml"/><Relationship Id="rId12"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creativecommons.org/licenses/by-sa/3.0/" TargetMode="External"/><Relationship Id="rId11" Type="http://schemas.microsoft.com/office/2007/relationships/diagramDrawing" Target="../diagrams/drawing2.xml"/><Relationship Id="rId5" Type="http://schemas.openxmlformats.org/officeDocument/2006/relationships/hyperlink" Target="https://en.m.wikipedia.org/wiki/Saltburn_Pier" TargetMode="External"/><Relationship Id="rId10" Type="http://schemas.openxmlformats.org/officeDocument/2006/relationships/diagramColors" Target="../diagrams/colors2.xml"/><Relationship Id="rId4" Type="http://schemas.openxmlformats.org/officeDocument/2006/relationships/hyperlink" Target="https://creativecommons.org/licenses/by-nc/3.0/" TargetMode="External"/><Relationship Id="rId9"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hyperlink" Target="https://creativecommons.org/licenses/by-sa/3.0/" TargetMode="External"/><Relationship Id="rId4" Type="http://schemas.openxmlformats.org/officeDocument/2006/relationships/hyperlink" Target="https://nn.wikipedia.org/wiki/Fil:View_from_Rosh_Hanikra_mount.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hyperlink" Target="https://pxhere.com/en/photo/2465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7">
            <a:extLst>
              <a:ext uri="{FF2B5EF4-FFF2-40B4-BE49-F238E27FC236}">
                <a16:creationId xmlns:a16="http://schemas.microsoft.com/office/drawing/2014/main" id="{AE315AD6-63C8-43AF-B363-45D2F8E325D6}"/>
              </a:ext>
            </a:extLst>
          </p:cNvPr>
          <p:cNvSpPr>
            <a:spLocks noGrp="1" noChangeArrowheads="1"/>
          </p:cNvSpPr>
          <p:nvPr>
            <p:ph type="subTitle" idx="1"/>
          </p:nvPr>
        </p:nvSpPr>
        <p:spPr>
          <a:xfrm>
            <a:off x="2590800" y="3962400"/>
            <a:ext cx="6400800" cy="914400"/>
          </a:xfrm>
        </p:spPr>
        <p:txBody>
          <a:bodyPr/>
          <a:lstStyle/>
          <a:p>
            <a:endParaRPr lang="en-US" altLang="en-US" dirty="0">
              <a:latin typeface="Franklin Gothic Book" panose="020B0503020102020204" pitchFamily="34" charset="0"/>
              <a:ea typeface="ＭＳ Ｐゴシック" panose="020B0600070205080204" pitchFamily="34" charset="-128"/>
            </a:endParaRPr>
          </a:p>
          <a:p>
            <a:r>
              <a:rPr lang="en-US" altLang="en-US" sz="1400" dirty="0">
                <a:latin typeface="Franklin Gothic Book" panose="020B0503020102020204" pitchFamily="34" charset="0"/>
                <a:ea typeface="ＭＳ Ｐゴシック" panose="020B0600070205080204" pitchFamily="34" charset="-128"/>
              </a:rPr>
              <a:t>February 12, 2024</a:t>
            </a:r>
          </a:p>
        </p:txBody>
      </p:sp>
      <p:sp>
        <p:nvSpPr>
          <p:cNvPr id="60419" name="Rectangle 1028">
            <a:extLst>
              <a:ext uri="{FF2B5EF4-FFF2-40B4-BE49-F238E27FC236}">
                <a16:creationId xmlns:a16="http://schemas.microsoft.com/office/drawing/2014/main" id="{51A74B86-254C-491C-8D7E-47C2DF5451F0}"/>
              </a:ext>
            </a:extLst>
          </p:cNvPr>
          <p:cNvSpPr>
            <a:spLocks noGrp="1" noChangeArrowheads="1"/>
          </p:cNvSpPr>
          <p:nvPr>
            <p:ph type="ctrTitle"/>
          </p:nvPr>
        </p:nvSpPr>
        <p:spPr>
          <a:xfrm>
            <a:off x="2590800" y="1524000"/>
            <a:ext cx="7010400" cy="2209800"/>
          </a:xfrm>
        </p:spPr>
        <p:txBody>
          <a:bodyPr/>
          <a:lstStyle/>
          <a:p>
            <a:r>
              <a:rPr lang="en-US" altLang="en-US" dirty="0">
                <a:latin typeface="Franklin Gothic Book" panose="020B0503020102020204" pitchFamily="34" charset="0"/>
                <a:ea typeface="ＭＳ Ｐゴシック" panose="020B0600070205080204" pitchFamily="34" charset="-128"/>
              </a:rPr>
              <a:t>Environmental Planning and Historic Preservation (EHP) Compliance</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33B44C7-912D-90E1-3F2C-A705E61CD3D3}"/>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defTabSz="914400">
              <a:lnSpc>
                <a:spcPct val="90000"/>
              </a:lnSpc>
            </a:pPr>
            <a:r>
              <a:rPr lang="en-US" sz="4000" kern="1200">
                <a:solidFill>
                  <a:srgbClr val="FFFFFF"/>
                </a:solidFill>
                <a:latin typeface="+mj-lt"/>
                <a:ea typeface="+mj-ea"/>
                <a:cs typeface="+mj-cs"/>
              </a:rPr>
              <a:t>Screening Form </a:t>
            </a:r>
          </a:p>
        </p:txBody>
      </p:sp>
      <p:pic>
        <p:nvPicPr>
          <p:cNvPr id="10" name="Picture 9">
            <a:extLst>
              <a:ext uri="{FF2B5EF4-FFF2-40B4-BE49-F238E27FC236}">
                <a16:creationId xmlns:a16="http://schemas.microsoft.com/office/drawing/2014/main" id="{E198CECC-0D28-113F-053E-53C1DF6F398A}"/>
              </a:ext>
            </a:extLst>
          </p:cNvPr>
          <p:cNvPicPr>
            <a:picLocks noChangeAspect="1"/>
          </p:cNvPicPr>
          <p:nvPr/>
        </p:nvPicPr>
        <p:blipFill>
          <a:blip r:embed="rId2"/>
          <a:stretch>
            <a:fillRect/>
          </a:stretch>
        </p:blipFill>
        <p:spPr>
          <a:xfrm>
            <a:off x="6378272" y="457199"/>
            <a:ext cx="5043775" cy="5899152"/>
          </a:xfrm>
          <a:prstGeom prst="rect">
            <a:avLst/>
          </a:prstGeom>
        </p:spPr>
      </p:pic>
      <p:sp>
        <p:nvSpPr>
          <p:cNvPr id="4" name="Slide Number Placeholder 3">
            <a:extLst>
              <a:ext uri="{FF2B5EF4-FFF2-40B4-BE49-F238E27FC236}">
                <a16:creationId xmlns:a16="http://schemas.microsoft.com/office/drawing/2014/main" id="{B744800D-B908-FE3F-502F-ED3725198BF7}"/>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pPr>
            <a:fld id="{8FCC257D-A786-9244-9E17-CE618C8B9275}" type="slidenum">
              <a:rPr lang="en-US" sz="1100">
                <a:solidFill>
                  <a:schemeClr val="tx1">
                    <a:lumMod val="50000"/>
                    <a:lumOff val="50000"/>
                  </a:schemeClr>
                </a:solidFill>
              </a:rPr>
              <a:pPr defTabSz="914400">
                <a:spcAft>
                  <a:spcPts val="600"/>
                </a:spcAft>
              </a:pPr>
              <a:t>10</a:t>
            </a:fld>
            <a:endParaRPr lang="en-US" sz="1100">
              <a:solidFill>
                <a:schemeClr val="tx1">
                  <a:lumMod val="50000"/>
                  <a:lumOff val="50000"/>
                </a:schemeClr>
              </a:solidFill>
            </a:endParaRPr>
          </a:p>
        </p:txBody>
      </p:sp>
    </p:spTree>
    <p:extLst>
      <p:ext uri="{BB962C8B-B14F-4D97-AF65-F5344CB8AC3E}">
        <p14:creationId xmlns:p14="http://schemas.microsoft.com/office/powerpoint/2010/main" val="221364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E95D2BD9-C334-647F-8D72-123DED05693F}"/>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defTabSz="914400">
              <a:lnSpc>
                <a:spcPct val="90000"/>
              </a:lnSpc>
            </a:pPr>
            <a:r>
              <a:rPr lang="en-US" sz="4000" kern="1200">
                <a:solidFill>
                  <a:srgbClr val="FFFFFF"/>
                </a:solidFill>
                <a:latin typeface="+mj-lt"/>
                <a:ea typeface="+mj-ea"/>
                <a:cs typeface="+mj-cs"/>
              </a:rPr>
              <a:t>Screening Form </a:t>
            </a:r>
          </a:p>
        </p:txBody>
      </p:sp>
      <p:pic>
        <p:nvPicPr>
          <p:cNvPr id="6" name="Content Placeholder 5">
            <a:extLst>
              <a:ext uri="{FF2B5EF4-FFF2-40B4-BE49-F238E27FC236}">
                <a16:creationId xmlns:a16="http://schemas.microsoft.com/office/drawing/2014/main" id="{70CE93A2-0BD5-2443-2753-A8A9E503A493}"/>
              </a:ext>
            </a:extLst>
          </p:cNvPr>
          <p:cNvPicPr>
            <a:picLocks noGrp="1" noChangeAspect="1"/>
          </p:cNvPicPr>
          <p:nvPr>
            <p:ph idx="1"/>
          </p:nvPr>
        </p:nvPicPr>
        <p:blipFill>
          <a:blip r:embed="rId2"/>
          <a:stretch>
            <a:fillRect/>
          </a:stretch>
        </p:blipFill>
        <p:spPr>
          <a:xfrm>
            <a:off x="5479307" y="467208"/>
            <a:ext cx="5271989" cy="5923584"/>
          </a:xfrm>
          <a:prstGeom prst="rect">
            <a:avLst/>
          </a:prstGeom>
        </p:spPr>
      </p:pic>
      <p:sp>
        <p:nvSpPr>
          <p:cNvPr id="4" name="Slide Number Placeholder 3">
            <a:extLst>
              <a:ext uri="{FF2B5EF4-FFF2-40B4-BE49-F238E27FC236}">
                <a16:creationId xmlns:a16="http://schemas.microsoft.com/office/drawing/2014/main" id="{4D41D710-94DD-09FD-A6A3-B81C91A3E4C0}"/>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pPr>
            <a:fld id="{8FCC257D-A786-9244-9E17-CE618C8B9275}" type="slidenum">
              <a:rPr lang="en-US" sz="1100">
                <a:solidFill>
                  <a:schemeClr val="tx1">
                    <a:lumMod val="50000"/>
                    <a:lumOff val="50000"/>
                  </a:schemeClr>
                </a:solidFill>
              </a:rPr>
              <a:pPr defTabSz="914400">
                <a:spcAft>
                  <a:spcPts val="600"/>
                </a:spcAft>
              </a:pPr>
              <a:t>11</a:t>
            </a:fld>
            <a:endParaRPr lang="en-US" sz="1100">
              <a:solidFill>
                <a:schemeClr val="tx1">
                  <a:lumMod val="50000"/>
                  <a:lumOff val="50000"/>
                </a:schemeClr>
              </a:solidFill>
            </a:endParaRPr>
          </a:p>
        </p:txBody>
      </p:sp>
    </p:spTree>
    <p:extLst>
      <p:ext uri="{BB962C8B-B14F-4D97-AF65-F5344CB8AC3E}">
        <p14:creationId xmlns:p14="http://schemas.microsoft.com/office/powerpoint/2010/main" val="224896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0E29239-54C7-F28D-01C3-09E18ADD8119}"/>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defTabSz="914400">
              <a:lnSpc>
                <a:spcPct val="90000"/>
              </a:lnSpc>
            </a:pPr>
            <a:r>
              <a:rPr lang="en-US" sz="6600">
                <a:solidFill>
                  <a:schemeClr val="tx1"/>
                </a:solidFill>
              </a:rPr>
              <a:t>Attachments </a:t>
            </a:r>
          </a:p>
        </p:txBody>
      </p:sp>
      <p:sp>
        <p:nvSpPr>
          <p:cNvPr id="17"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8288F26-5A25-152B-22E6-83420181B060}"/>
              </a:ext>
            </a:extLst>
          </p:cNvPr>
          <p:cNvPicPr>
            <a:picLocks noChangeAspect="1"/>
          </p:cNvPicPr>
          <p:nvPr/>
        </p:nvPicPr>
        <p:blipFill>
          <a:blip r:embed="rId3"/>
          <a:stretch>
            <a:fillRect/>
          </a:stretch>
        </p:blipFill>
        <p:spPr>
          <a:xfrm>
            <a:off x="722684" y="2619784"/>
            <a:ext cx="2898032" cy="3600041"/>
          </a:xfrm>
          <a:prstGeom prst="rect">
            <a:avLst/>
          </a:prstGeom>
        </p:spPr>
      </p:pic>
      <p:pic>
        <p:nvPicPr>
          <p:cNvPr id="6" name="Content Placeholder 5">
            <a:extLst>
              <a:ext uri="{FF2B5EF4-FFF2-40B4-BE49-F238E27FC236}">
                <a16:creationId xmlns:a16="http://schemas.microsoft.com/office/drawing/2014/main" id="{EF91913E-5B98-F367-55DD-9FF83E465222}"/>
              </a:ext>
            </a:extLst>
          </p:cNvPr>
          <p:cNvPicPr>
            <a:picLocks noGrp="1" noChangeAspect="1"/>
          </p:cNvPicPr>
          <p:nvPr>
            <p:ph idx="1"/>
          </p:nvPr>
        </p:nvPicPr>
        <p:blipFill>
          <a:blip r:embed="rId4"/>
          <a:stretch>
            <a:fillRect/>
          </a:stretch>
        </p:blipFill>
        <p:spPr>
          <a:xfrm>
            <a:off x="3997234" y="3171039"/>
            <a:ext cx="3977858" cy="2366825"/>
          </a:xfrm>
          <a:prstGeom prst="rect">
            <a:avLst/>
          </a:prstGeom>
        </p:spPr>
      </p:pic>
      <p:pic>
        <p:nvPicPr>
          <p:cNvPr id="8" name="Picture 7">
            <a:extLst>
              <a:ext uri="{FF2B5EF4-FFF2-40B4-BE49-F238E27FC236}">
                <a16:creationId xmlns:a16="http://schemas.microsoft.com/office/drawing/2014/main" id="{D4D987D5-6B1F-D027-A686-54108DEE8A8E}"/>
              </a:ext>
            </a:extLst>
          </p:cNvPr>
          <p:cNvPicPr>
            <a:picLocks noChangeAspect="1"/>
          </p:cNvPicPr>
          <p:nvPr/>
        </p:nvPicPr>
        <p:blipFill>
          <a:blip r:embed="rId5"/>
          <a:stretch>
            <a:fillRect/>
          </a:stretch>
        </p:blipFill>
        <p:spPr>
          <a:xfrm>
            <a:off x="7843740" y="3113254"/>
            <a:ext cx="4160155" cy="2288085"/>
          </a:xfrm>
          <a:prstGeom prst="rect">
            <a:avLst/>
          </a:prstGeom>
        </p:spPr>
      </p:pic>
      <p:sp>
        <p:nvSpPr>
          <p:cNvPr id="4" name="Slide Number Placeholder 3">
            <a:extLst>
              <a:ext uri="{FF2B5EF4-FFF2-40B4-BE49-F238E27FC236}">
                <a16:creationId xmlns:a16="http://schemas.microsoft.com/office/drawing/2014/main" id="{47A4CD64-27D5-B313-7AB6-B358349D4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8FCC257D-A786-9244-9E17-CE618C8B9275}" type="slidenum">
              <a:rPr lang="en-US" smtClean="0">
                <a:solidFill>
                  <a:schemeClr val="tx1">
                    <a:tint val="75000"/>
                  </a:schemeClr>
                </a:solidFill>
              </a:rPr>
              <a:pPr defTabSz="914400">
                <a:spcAft>
                  <a:spcPts val="600"/>
                </a:spcAft>
              </a:pPr>
              <a:t>12</a:t>
            </a:fld>
            <a:endParaRPr lang="en-US">
              <a:solidFill>
                <a:schemeClr val="tx1">
                  <a:tint val="75000"/>
                </a:schemeClr>
              </a:solidFill>
            </a:endParaRPr>
          </a:p>
        </p:txBody>
      </p:sp>
      <p:sp>
        <p:nvSpPr>
          <p:cNvPr id="11" name="TextBox 10">
            <a:extLst>
              <a:ext uri="{FF2B5EF4-FFF2-40B4-BE49-F238E27FC236}">
                <a16:creationId xmlns:a16="http://schemas.microsoft.com/office/drawing/2014/main" id="{D99D5FFB-9F6C-3A4B-848E-0F6CA1A5D524}"/>
              </a:ext>
            </a:extLst>
          </p:cNvPr>
          <p:cNvSpPr txBox="1"/>
          <p:nvPr/>
        </p:nvSpPr>
        <p:spPr>
          <a:xfrm>
            <a:off x="4623271" y="2772815"/>
            <a:ext cx="2725783" cy="369332"/>
          </a:xfrm>
          <a:prstGeom prst="rect">
            <a:avLst/>
          </a:prstGeom>
          <a:noFill/>
        </p:spPr>
        <p:txBody>
          <a:bodyPr wrap="square" rtlCol="0">
            <a:spAutoFit/>
          </a:bodyPr>
          <a:lstStyle/>
          <a:p>
            <a:r>
              <a:rPr lang="en-US" dirty="0"/>
              <a:t>Equipment Locations</a:t>
            </a:r>
          </a:p>
        </p:txBody>
      </p:sp>
      <p:sp>
        <p:nvSpPr>
          <p:cNvPr id="12" name="TextBox 11">
            <a:extLst>
              <a:ext uri="{FF2B5EF4-FFF2-40B4-BE49-F238E27FC236}">
                <a16:creationId xmlns:a16="http://schemas.microsoft.com/office/drawing/2014/main" id="{0648DD5C-B343-5A60-B80E-A3E5C5EC36AC}"/>
              </a:ext>
            </a:extLst>
          </p:cNvPr>
          <p:cNvSpPr txBox="1"/>
          <p:nvPr/>
        </p:nvSpPr>
        <p:spPr>
          <a:xfrm>
            <a:off x="9217735" y="2801707"/>
            <a:ext cx="2603863" cy="369332"/>
          </a:xfrm>
          <a:prstGeom prst="rect">
            <a:avLst/>
          </a:prstGeom>
          <a:noFill/>
        </p:spPr>
        <p:txBody>
          <a:bodyPr wrap="square" rtlCol="0">
            <a:spAutoFit/>
          </a:bodyPr>
          <a:lstStyle/>
          <a:p>
            <a:r>
              <a:rPr lang="en-US" dirty="0"/>
              <a:t>Aerial Photo </a:t>
            </a:r>
          </a:p>
        </p:txBody>
      </p:sp>
      <p:sp>
        <p:nvSpPr>
          <p:cNvPr id="13" name="TextBox 12">
            <a:extLst>
              <a:ext uri="{FF2B5EF4-FFF2-40B4-BE49-F238E27FC236}">
                <a16:creationId xmlns:a16="http://schemas.microsoft.com/office/drawing/2014/main" id="{7B267EDC-48B8-83A8-F63B-27674C52B84E}"/>
              </a:ext>
            </a:extLst>
          </p:cNvPr>
          <p:cNvSpPr txBox="1"/>
          <p:nvPr/>
        </p:nvSpPr>
        <p:spPr>
          <a:xfrm>
            <a:off x="1257363" y="2250452"/>
            <a:ext cx="1837509" cy="369332"/>
          </a:xfrm>
          <a:prstGeom prst="rect">
            <a:avLst/>
          </a:prstGeom>
          <a:noFill/>
        </p:spPr>
        <p:txBody>
          <a:bodyPr wrap="square" rtlCol="0">
            <a:spAutoFit/>
          </a:bodyPr>
          <a:lstStyle/>
          <a:p>
            <a:r>
              <a:rPr lang="en-US" dirty="0"/>
              <a:t>Spec Sheet</a:t>
            </a:r>
          </a:p>
        </p:txBody>
      </p:sp>
    </p:spTree>
    <p:extLst>
      <p:ext uri="{BB962C8B-B14F-4D97-AF65-F5344CB8AC3E}">
        <p14:creationId xmlns:p14="http://schemas.microsoft.com/office/powerpoint/2010/main" val="300011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6A2203-B6C1-415D-8117-3DF466536611}"/>
              </a:ext>
            </a:extLst>
          </p:cNvPr>
          <p:cNvSpPr>
            <a:spLocks noGrp="1"/>
          </p:cNvSpPr>
          <p:nvPr>
            <p:ph type="subTitle" idx="1"/>
          </p:nvPr>
        </p:nvSpPr>
        <p:spPr/>
        <p:txBody>
          <a:bodyPr/>
          <a:lstStyle/>
          <a:p>
            <a:endParaRPr lang="en-US"/>
          </a:p>
        </p:txBody>
      </p:sp>
      <p:sp>
        <p:nvSpPr>
          <p:cNvPr id="11267" name="Title 2">
            <a:extLst>
              <a:ext uri="{FF2B5EF4-FFF2-40B4-BE49-F238E27FC236}">
                <a16:creationId xmlns:a16="http://schemas.microsoft.com/office/drawing/2014/main" id="{BAF0C578-F63A-4B9F-8224-11489EEDC262}"/>
              </a:ext>
            </a:extLst>
          </p:cNvPr>
          <p:cNvSpPr>
            <a:spLocks noGrp="1"/>
          </p:cNvSpPr>
          <p:nvPr>
            <p:ph type="ctrTitle"/>
          </p:nvPr>
        </p:nvSpPr>
        <p:spPr/>
        <p:txBody>
          <a:bodyPr/>
          <a:lstStyle/>
          <a:p>
            <a:br>
              <a:rPr lang="en-US" altLang="en-US" dirty="0">
                <a:latin typeface="Franklin Gothic Book" panose="020B0503020102020204" pitchFamily="34" charset="0"/>
                <a:ea typeface="ＭＳ Ｐゴシック" panose="020B0600070205080204" pitchFamily="34" charset="-128"/>
              </a:rPr>
            </a:br>
            <a:r>
              <a:rPr lang="en-US" altLang="en-US" dirty="0">
                <a:latin typeface="Franklin Gothic Book" panose="020B0503020102020204" pitchFamily="34" charset="0"/>
                <a:ea typeface="ＭＳ Ｐゴシック" panose="020B0600070205080204" pitchFamily="34" charset="-128"/>
              </a:rPr>
              <a:t>Complete and Accurate Scope of Work</a:t>
            </a:r>
          </a:p>
        </p:txBody>
      </p:sp>
    </p:spTree>
    <p:extLst>
      <p:ext uri="{BB962C8B-B14F-4D97-AF65-F5344CB8AC3E}">
        <p14:creationId xmlns:p14="http://schemas.microsoft.com/office/powerpoint/2010/main" val="18666382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4">
            <a:extLst>
              <a:ext uri="{FF2B5EF4-FFF2-40B4-BE49-F238E27FC236}">
                <a16:creationId xmlns:a16="http://schemas.microsoft.com/office/drawing/2014/main" id="{24DF5F04-8774-4BAF-A1F5-846A54173C87}"/>
              </a:ext>
            </a:extLst>
          </p:cNvPr>
          <p:cNvSpPr>
            <a:spLocks noGrp="1"/>
          </p:cNvSpPr>
          <p:nvPr>
            <p:ph sz="half" idx="1"/>
          </p:nvPr>
        </p:nvSpPr>
        <p:spPr/>
        <p:txBody>
          <a:bodyPr/>
          <a:lstStyle/>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Federal Grant Award ID</a:t>
            </a:r>
          </a:p>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Subrecipient name</a:t>
            </a:r>
          </a:p>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Equipment to be installed or purchased</a:t>
            </a:r>
          </a:p>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Project Purpose and Need</a:t>
            </a:r>
          </a:p>
          <a:p>
            <a:pPr marL="342900" indent="-342900">
              <a:buFont typeface="Arial" panose="020B0604020202020204" pitchFamily="34" charset="0"/>
              <a:buChar char="•"/>
            </a:pPr>
            <a:r>
              <a:rPr lang="en-US" altLang="en-US" u="sng" dirty="0">
                <a:latin typeface="Franklin Gothic Book" panose="020B0503020102020204" pitchFamily="34" charset="0"/>
                <a:ea typeface="ＭＳ Ｐゴシック" panose="020B0600070205080204" pitchFamily="34" charset="-128"/>
              </a:rPr>
              <a:t>Project Alternatives Considered </a:t>
            </a:r>
          </a:p>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Basic Site Information</a:t>
            </a:r>
          </a:p>
          <a:p>
            <a:pPr marL="800100" lvl="1"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Address</a:t>
            </a:r>
          </a:p>
          <a:p>
            <a:pPr marL="800100" lvl="1"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Latitude/Longitude (decimal format)</a:t>
            </a:r>
          </a:p>
          <a:p>
            <a:pPr marL="800100" lvl="1" indent="-342900">
              <a:buFont typeface="Arial" panose="020B0604020202020204" pitchFamily="34" charset="0"/>
              <a:buChar char="•"/>
            </a:pPr>
            <a:r>
              <a:rPr lang="en-US" altLang="en-US" u="sng" dirty="0">
                <a:latin typeface="Franklin Gothic Book" panose="020B0503020102020204" pitchFamily="34" charset="0"/>
                <a:ea typeface="ＭＳ Ｐゴシック" panose="020B0600070205080204" pitchFamily="34" charset="-128"/>
              </a:rPr>
              <a:t>Area and max depth of ground disturbance for each project component </a:t>
            </a:r>
          </a:p>
          <a:p>
            <a:pPr marL="800100" lvl="1" indent="-342900">
              <a:buFont typeface="Arial" panose="020B0604020202020204" pitchFamily="34" charset="0"/>
              <a:buChar char="•"/>
            </a:pPr>
            <a:endParaRPr lang="en-US" altLang="en-US" u="sng" dirty="0">
              <a:latin typeface="Franklin Gothic Book" panose="020B0503020102020204" pitchFamily="34" charset="0"/>
              <a:ea typeface="ＭＳ Ｐゴシック" panose="020B0600070205080204" pitchFamily="34" charset="-128"/>
            </a:endParaRPr>
          </a:p>
          <a:p>
            <a:endParaRPr lang="en-US" altLang="en-US" sz="2800" dirty="0">
              <a:latin typeface="Franklin Gothic Book" panose="020B0503020102020204" pitchFamily="34" charset="0"/>
              <a:ea typeface="ＭＳ Ｐゴシック" panose="020B0600070205080204" pitchFamily="34" charset="-128"/>
            </a:endParaRPr>
          </a:p>
        </p:txBody>
      </p:sp>
      <p:sp>
        <p:nvSpPr>
          <p:cNvPr id="12291" name="Title 3">
            <a:extLst>
              <a:ext uri="{FF2B5EF4-FFF2-40B4-BE49-F238E27FC236}">
                <a16:creationId xmlns:a16="http://schemas.microsoft.com/office/drawing/2014/main" id="{4C1E4003-74C4-4C87-9382-6B07421AD367}"/>
              </a:ext>
            </a:extLst>
          </p:cNvPr>
          <p:cNvSpPr>
            <a:spLocks noGrp="1"/>
          </p:cNvSpPr>
          <p:nvPr>
            <p:ph type="title"/>
          </p:nvPr>
        </p:nvSpPr>
        <p:spPr/>
        <p:txBody>
          <a:bodyPr>
            <a:normAutofit/>
          </a:bodyPr>
          <a:lstStyle/>
          <a:p>
            <a:r>
              <a:rPr lang="en-US" altLang="en-US" sz="3200" b="1" dirty="0">
                <a:latin typeface="Franklin Gothic Book" panose="020B0503020102020204" pitchFamily="34" charset="0"/>
                <a:ea typeface="ＭＳ Ｐゴシック" panose="020B0600070205080204" pitchFamily="34" charset="-128"/>
              </a:rPr>
              <a:t>Required Project Information: </a:t>
            </a:r>
            <a:endParaRPr lang="en-US" altLang="en-US" sz="3200" dirty="0">
              <a:latin typeface="Franklin Gothic Book" panose="020B0503020102020204" pitchFamily="34" charset="0"/>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9" name="Title 3">
            <a:extLst>
              <a:ext uri="{FF2B5EF4-FFF2-40B4-BE49-F238E27FC236}">
                <a16:creationId xmlns:a16="http://schemas.microsoft.com/office/drawing/2014/main" id="{23E406B7-B1B7-4BBB-842D-571BCC129F16}"/>
              </a:ext>
            </a:extLst>
          </p:cNvPr>
          <p:cNvSpPr>
            <a:spLocks noGrp="1"/>
          </p:cNvSpPr>
          <p:nvPr>
            <p:ph type="title"/>
          </p:nvPr>
        </p:nvSpPr>
        <p:spPr>
          <a:xfrm>
            <a:off x="838201" y="365125"/>
            <a:ext cx="5251316" cy="1807305"/>
          </a:xfrm>
        </p:spPr>
        <p:txBody>
          <a:bodyPr vert="horz" lIns="91440" tIns="45720" rIns="91440" bIns="45720" rtlCol="0" anchor="ctr">
            <a:normAutofit/>
          </a:bodyPr>
          <a:lstStyle/>
          <a:p>
            <a:pPr defTabSz="914400">
              <a:lnSpc>
                <a:spcPct val="90000"/>
              </a:lnSpc>
            </a:pPr>
            <a:r>
              <a:rPr lang="en-US" altLang="en-US" sz="3200" b="1" dirty="0">
                <a:latin typeface="Franklin Gothic Book" panose="020B0503020102020204" pitchFamily="34" charset="0"/>
                <a:ea typeface="ＭＳ Ｐゴシック" panose="020B0600070205080204" pitchFamily="34" charset="-128"/>
              </a:rPr>
              <a:t>Required Project Information </a:t>
            </a:r>
          </a:p>
        </p:txBody>
      </p:sp>
      <p:sp>
        <p:nvSpPr>
          <p:cNvPr id="14338" name="Content Placeholder 4">
            <a:extLst>
              <a:ext uri="{FF2B5EF4-FFF2-40B4-BE49-F238E27FC236}">
                <a16:creationId xmlns:a16="http://schemas.microsoft.com/office/drawing/2014/main" id="{39283270-3A11-46A8-B733-7A845FC8BA33}"/>
              </a:ext>
            </a:extLst>
          </p:cNvPr>
          <p:cNvSpPr>
            <a:spLocks noGrp="1"/>
          </p:cNvSpPr>
          <p:nvPr>
            <p:ph idx="1"/>
          </p:nvPr>
        </p:nvSpPr>
        <p:spPr>
          <a:xfrm>
            <a:off x="835154" y="1664677"/>
            <a:ext cx="5127632" cy="4512286"/>
          </a:xfrm>
        </p:spPr>
        <p:txBody>
          <a:bodyPr vert="horz" lIns="91440" tIns="45720" rIns="91440" bIns="45720" rtlCol="0">
            <a:normAutofit/>
          </a:bodyPr>
          <a:lstStyle/>
          <a:p>
            <a:pPr marL="457200" indent="-228600" defTabSz="914400">
              <a:lnSpc>
                <a:spcPct val="90000"/>
              </a:lnSpc>
              <a:buFont typeface="Arial" panose="020B0604020202020204" pitchFamily="34" charset="0"/>
              <a:buChar char="•"/>
            </a:pPr>
            <a:r>
              <a:rPr lang="en-US" altLang="en-US" sz="1800" dirty="0"/>
              <a:t>Basic Structure Information (if applicable)</a:t>
            </a:r>
          </a:p>
          <a:p>
            <a:pPr marL="1028700" lvl="1" indent="-228600" defTabSz="914400">
              <a:lnSpc>
                <a:spcPct val="90000"/>
              </a:lnSpc>
              <a:buFont typeface="Arial" panose="020B0604020202020204" pitchFamily="34" charset="0"/>
              <a:buChar char="•"/>
            </a:pPr>
            <a:r>
              <a:rPr lang="en-US" altLang="en-US" sz="1800" dirty="0"/>
              <a:t>Build Year: ALL structure types</a:t>
            </a:r>
          </a:p>
          <a:p>
            <a:pPr marL="1028700" lvl="1" indent="-228600" defTabSz="914400">
              <a:lnSpc>
                <a:spcPct val="90000"/>
              </a:lnSpc>
              <a:buFont typeface="Arial" panose="020B0604020202020204" pitchFamily="34" charset="0"/>
              <a:buChar char="•"/>
            </a:pPr>
            <a:r>
              <a:rPr lang="en-US" altLang="en-US" sz="1800" dirty="0"/>
              <a:t>Type of foundation (slab on grade, basement, crawlspace, piers)</a:t>
            </a:r>
          </a:p>
          <a:p>
            <a:pPr marL="1028700" lvl="1" indent="-228600" defTabSz="914400">
              <a:lnSpc>
                <a:spcPct val="90000"/>
              </a:lnSpc>
              <a:buFont typeface="Arial" panose="020B0604020202020204" pitchFamily="34" charset="0"/>
              <a:buChar char="•"/>
            </a:pPr>
            <a:r>
              <a:rPr lang="en-US" altLang="en-US" sz="1800" dirty="0"/>
              <a:t>Any major modifications or additions made to the structure</a:t>
            </a:r>
          </a:p>
          <a:p>
            <a:pPr marL="1028700" lvl="1" indent="-228600" defTabSz="914400">
              <a:lnSpc>
                <a:spcPct val="90000"/>
              </a:lnSpc>
              <a:buFont typeface="Arial" panose="020B0604020202020204" pitchFamily="34" charset="0"/>
              <a:buChar char="•"/>
            </a:pPr>
            <a:r>
              <a:rPr lang="en-US" altLang="en-US" sz="1800" dirty="0"/>
              <a:t>Current and historic uses of the existing structures</a:t>
            </a:r>
          </a:p>
          <a:p>
            <a:pPr marL="1028700" lvl="1" indent="-228600" defTabSz="914400">
              <a:lnSpc>
                <a:spcPct val="90000"/>
              </a:lnSpc>
              <a:buFont typeface="Arial" panose="020B0604020202020204" pitchFamily="34" charset="0"/>
              <a:buChar char="•"/>
            </a:pPr>
            <a:r>
              <a:rPr lang="en-US" altLang="en-US" sz="1800" dirty="0"/>
              <a:t>Any previous ground disturbing activities</a:t>
            </a:r>
          </a:p>
          <a:p>
            <a:pPr marL="1028700" lvl="1" indent="-228600" defTabSz="914400">
              <a:lnSpc>
                <a:spcPct val="90000"/>
              </a:lnSpc>
              <a:buFont typeface="Arial" panose="020B0604020202020204" pitchFamily="34" charset="0"/>
              <a:buChar char="•"/>
            </a:pPr>
            <a:r>
              <a:rPr lang="en-US" altLang="en-US" sz="1800" dirty="0"/>
              <a:t>Characteristics of the surrounding area</a:t>
            </a:r>
          </a:p>
          <a:p>
            <a:pPr marL="1370013" lvl="2" defTabSz="914400">
              <a:lnSpc>
                <a:spcPct val="90000"/>
              </a:lnSpc>
              <a:buFont typeface="Arial" panose="020B0604020202020204" pitchFamily="34" charset="0"/>
              <a:buChar char="•"/>
            </a:pPr>
            <a:r>
              <a:rPr lang="en-US" altLang="en-US" dirty="0"/>
              <a:t>Example: Rural farming community</a:t>
            </a:r>
          </a:p>
        </p:txBody>
      </p:sp>
      <p:pic>
        <p:nvPicPr>
          <p:cNvPr id="3" name="Picture 2">
            <a:extLst>
              <a:ext uri="{FF2B5EF4-FFF2-40B4-BE49-F238E27FC236}">
                <a16:creationId xmlns:a16="http://schemas.microsoft.com/office/drawing/2014/main" id="{61FBDFD6-B921-41EF-B9FE-6E598039C2B5}"/>
              </a:ext>
            </a:extLst>
          </p:cNvPr>
          <p:cNvPicPr>
            <a:picLocks noChangeAspect="1"/>
          </p:cNvPicPr>
          <p:nvPr/>
        </p:nvPicPr>
        <p:blipFill>
          <a:blip r:embed="rId2">
            <a:extLst>
              <a:ext uri="{837473B0-CC2E-450A-ABE3-18F120FF3D39}">
                <a1611:picAttrSrcUrl xmlns:a1611="http://schemas.microsoft.com/office/drawing/2016/11/main" r:id="rId3"/>
              </a:ext>
            </a:extLst>
          </a:blip>
          <a:srcRect l="16631" r="166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ln>
            <a:noFill/>
          </a:ln>
        </p:spPr>
      </p:pic>
      <p:sp>
        <p:nvSpPr>
          <p:cNvPr id="2" name="TextBox 1">
            <a:extLst>
              <a:ext uri="{FF2B5EF4-FFF2-40B4-BE49-F238E27FC236}">
                <a16:creationId xmlns:a16="http://schemas.microsoft.com/office/drawing/2014/main" id="{13842DA7-237F-9325-D606-55A554380513}"/>
              </a:ext>
            </a:extLst>
          </p:cNvPr>
          <p:cNvSpPr txBox="1"/>
          <p:nvPr/>
        </p:nvSpPr>
        <p:spPr>
          <a:xfrm>
            <a:off x="6229215" y="6858000"/>
            <a:ext cx="5962785" cy="230832"/>
          </a:xfrm>
          <a:prstGeom prst="rect">
            <a:avLst/>
          </a:prstGeom>
          <a:noFill/>
        </p:spPr>
        <p:txBody>
          <a:bodyPr wrap="square" rtlCol="0">
            <a:spAutoFit/>
          </a:bodyPr>
          <a:lstStyle/>
          <a:p>
            <a:r>
              <a:rPr lang="en-US" sz="900">
                <a:hlinkClick r:id="rId3" tooltip="https://www.flickr.com/photos/usbr/6925628836"/>
              </a:rPr>
              <a:t>This Photo</a:t>
            </a:r>
            <a:r>
              <a:rPr lang="en-US" sz="900"/>
              <a:t> by Unknown Author is licensed under </a:t>
            </a:r>
            <a:r>
              <a:rPr lang="en-US" sz="900">
                <a:hlinkClick r:id="rId4" tooltip="https://creativecommons.org/licenses/by-sa/3.0/"/>
              </a:rPr>
              <a:t>CC BY-SA</a:t>
            </a:r>
            <a:endParaRPr lang="en-US"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4">
            <a:extLst>
              <a:ext uri="{FF2B5EF4-FFF2-40B4-BE49-F238E27FC236}">
                <a16:creationId xmlns:a16="http://schemas.microsoft.com/office/drawing/2014/main" id="{C56D7E5C-E6FD-4516-B8CB-0376D2515464}"/>
              </a:ext>
            </a:extLst>
          </p:cNvPr>
          <p:cNvSpPr>
            <a:spLocks noGrp="1"/>
          </p:cNvSpPr>
          <p:nvPr>
            <p:ph idx="1"/>
          </p:nvPr>
        </p:nvSpPr>
        <p:spPr/>
        <p:txBody>
          <a:bodyPr/>
          <a:lstStyle/>
          <a:p>
            <a:pPr marL="569913"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All Proposed project activities (if applicable) including but not limited to:</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Equipment spec sheets </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Proposed staging areas</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Grading </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Location of fill source</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Method of construction </a:t>
            </a:r>
          </a:p>
          <a:p>
            <a:pPr marL="1146175" lvl="1"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Vegetative removal </a:t>
            </a:r>
          </a:p>
        </p:txBody>
      </p:sp>
      <p:sp>
        <p:nvSpPr>
          <p:cNvPr id="16387" name="Title 3">
            <a:extLst>
              <a:ext uri="{FF2B5EF4-FFF2-40B4-BE49-F238E27FC236}">
                <a16:creationId xmlns:a16="http://schemas.microsoft.com/office/drawing/2014/main" id="{847C18FF-309F-459C-A3C3-A8F338F5F9D4}"/>
              </a:ext>
            </a:extLst>
          </p:cNvPr>
          <p:cNvSpPr>
            <a:spLocks noGrp="1"/>
          </p:cNvSpPr>
          <p:nvPr>
            <p:ph type="title"/>
          </p:nvPr>
        </p:nvSpPr>
        <p:spPr/>
        <p:txBody>
          <a:bodyPr>
            <a:normAutofit/>
          </a:bodyPr>
          <a:lstStyle/>
          <a:p>
            <a:r>
              <a:rPr lang="en-US" altLang="en-US" sz="3200" b="1" dirty="0">
                <a:latin typeface="Franklin Gothic Book" panose="020B0503020102020204" pitchFamily="34" charset="0"/>
                <a:ea typeface="ＭＳ Ｐゴシック" panose="020B0600070205080204" pitchFamily="34" charset="-128"/>
              </a:rPr>
              <a:t>Additional Project Information</a:t>
            </a:r>
            <a:endParaRPr lang="en-US" altLang="en-US" sz="3200" dirty="0">
              <a:latin typeface="Franklin Gothic Book" panose="020B0503020102020204" pitchFamily="34" charset="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3" name="Rectangle 20487">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Title 3">
            <a:extLst>
              <a:ext uri="{FF2B5EF4-FFF2-40B4-BE49-F238E27FC236}">
                <a16:creationId xmlns:a16="http://schemas.microsoft.com/office/drawing/2014/main" id="{8C010118-4058-4791-B2AE-A7FC108FBA8E}"/>
              </a:ext>
            </a:extLst>
          </p:cNvPr>
          <p:cNvSpPr>
            <a:spLocks noGrp="1"/>
          </p:cNvSpPr>
          <p:nvPr>
            <p:ph type="title"/>
          </p:nvPr>
        </p:nvSpPr>
        <p:spPr>
          <a:xfrm>
            <a:off x="411480" y="991443"/>
            <a:ext cx="4443154" cy="1087819"/>
          </a:xfrm>
        </p:spPr>
        <p:txBody>
          <a:bodyPr vert="horz" lIns="91440" tIns="45720" rIns="91440" bIns="45720" rtlCol="0" anchor="b">
            <a:normAutofit/>
          </a:bodyPr>
          <a:lstStyle/>
          <a:p>
            <a:pPr defTabSz="914400">
              <a:lnSpc>
                <a:spcPct val="90000"/>
              </a:lnSpc>
            </a:pPr>
            <a:r>
              <a:rPr lang="en-US" altLang="en-US" sz="3400" b="1" kern="1200" dirty="0">
                <a:solidFill>
                  <a:schemeClr val="tx1"/>
                </a:solidFill>
                <a:latin typeface="+mj-lt"/>
                <a:ea typeface="+mj-ea"/>
                <a:cs typeface="+mj-cs"/>
              </a:rPr>
              <a:t>Required Supporting Documents</a:t>
            </a:r>
            <a:endParaRPr lang="en-US" altLang="en-US" sz="3400" kern="1200" dirty="0">
              <a:solidFill>
                <a:schemeClr val="tx1"/>
              </a:solidFill>
              <a:latin typeface="+mj-lt"/>
              <a:ea typeface="+mj-ea"/>
              <a:cs typeface="+mj-cs"/>
            </a:endParaRPr>
          </a:p>
        </p:txBody>
      </p:sp>
      <p:sp>
        <p:nvSpPr>
          <p:cNvPr id="20494" name="Rectangle 20489">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2" name="Rectangle 20491">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82" name="Content Placeholder 4">
            <a:extLst>
              <a:ext uri="{FF2B5EF4-FFF2-40B4-BE49-F238E27FC236}">
                <a16:creationId xmlns:a16="http://schemas.microsoft.com/office/drawing/2014/main" id="{96003AEF-3DB2-45C0-B097-C3DC65105637}"/>
              </a:ext>
            </a:extLst>
          </p:cNvPr>
          <p:cNvSpPr>
            <a:spLocks noGrp="1"/>
          </p:cNvSpPr>
          <p:nvPr>
            <p:ph idx="1"/>
          </p:nvPr>
        </p:nvSpPr>
        <p:spPr>
          <a:xfrm>
            <a:off x="411480" y="2684095"/>
            <a:ext cx="4443154" cy="3492868"/>
          </a:xfrm>
        </p:spPr>
        <p:txBody>
          <a:bodyPr vert="horz" lIns="91440" tIns="45720" rIns="91440" bIns="45720" rtlCol="0">
            <a:normAutofit/>
          </a:bodyPr>
          <a:lstStyle/>
          <a:p>
            <a:pPr marL="569913" indent="-228600" defTabSz="914400">
              <a:lnSpc>
                <a:spcPct val="90000"/>
              </a:lnSpc>
              <a:buFont typeface="Arial" panose="020B0604020202020204" pitchFamily="34" charset="0"/>
              <a:buChar char="•"/>
            </a:pPr>
            <a:r>
              <a:rPr lang="en-US" altLang="en-US" sz="3200" b="1" dirty="0">
                <a:solidFill>
                  <a:srgbClr val="FF0000"/>
                </a:solidFill>
              </a:rPr>
              <a:t>C</a:t>
            </a:r>
            <a:r>
              <a:rPr lang="en-US" altLang="en-US" sz="3200" b="1" dirty="0">
                <a:solidFill>
                  <a:srgbClr val="0070C0"/>
                </a:solidFill>
              </a:rPr>
              <a:t>O</a:t>
            </a:r>
            <a:r>
              <a:rPr lang="en-US" altLang="en-US" sz="3200" b="1" dirty="0">
                <a:solidFill>
                  <a:schemeClr val="accent4"/>
                </a:solidFill>
              </a:rPr>
              <a:t>L</a:t>
            </a:r>
            <a:r>
              <a:rPr lang="en-US" altLang="en-US" sz="3200" b="1" dirty="0">
                <a:solidFill>
                  <a:srgbClr val="FFFF00"/>
                </a:solidFill>
              </a:rPr>
              <a:t>O</a:t>
            </a:r>
            <a:r>
              <a:rPr lang="en-US" altLang="en-US" sz="3200" b="1" dirty="0">
                <a:solidFill>
                  <a:srgbClr val="7030A0"/>
                </a:solidFill>
              </a:rPr>
              <a:t>R</a:t>
            </a:r>
            <a:r>
              <a:rPr lang="en-US" altLang="en-US" sz="3200" dirty="0"/>
              <a:t> Photos </a:t>
            </a:r>
          </a:p>
          <a:p>
            <a:pPr marL="112713" indent="-228600" defTabSz="914400">
              <a:lnSpc>
                <a:spcPct val="90000"/>
              </a:lnSpc>
              <a:buFont typeface="Arial" panose="020B0604020202020204" pitchFamily="34" charset="0"/>
              <a:buChar char="•"/>
            </a:pPr>
            <a:endParaRPr lang="en-US" altLang="en-US" sz="1800" dirty="0"/>
          </a:p>
          <a:p>
            <a:pPr marL="112713" indent="-228600" defTabSz="914400">
              <a:lnSpc>
                <a:spcPct val="90000"/>
              </a:lnSpc>
              <a:buFont typeface="Arial" panose="020B0604020202020204" pitchFamily="34" charset="0"/>
              <a:buChar char="•"/>
            </a:pPr>
            <a:endParaRPr lang="en-US" altLang="en-US" sz="1800" dirty="0"/>
          </a:p>
        </p:txBody>
      </p:sp>
      <p:pic>
        <p:nvPicPr>
          <p:cNvPr id="3" name="Picture 2">
            <a:extLst>
              <a:ext uri="{FF2B5EF4-FFF2-40B4-BE49-F238E27FC236}">
                <a16:creationId xmlns:a16="http://schemas.microsoft.com/office/drawing/2014/main" id="{CFF2A07A-4F30-C4B2-70CE-3B4E4FBCF465}"/>
              </a:ext>
            </a:extLst>
          </p:cNvPr>
          <p:cNvPicPr>
            <a:picLocks noChangeAspect="1"/>
          </p:cNvPicPr>
          <p:nvPr/>
        </p:nvPicPr>
        <p:blipFill>
          <a:blip r:embed="rId2"/>
          <a:stretch>
            <a:fillRect/>
          </a:stretch>
        </p:blipFill>
        <p:spPr>
          <a:xfrm>
            <a:off x="5385816" y="841254"/>
            <a:ext cx="6440424" cy="512013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FA2CFF-D09C-4907-B211-62D4AD3A99EE}"/>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36647FFA-534E-468E-849B-580F3DE8B82C}"/>
              </a:ext>
            </a:extLst>
          </p:cNvPr>
          <p:cNvSpPr>
            <a:spLocks noGrp="1"/>
          </p:cNvSpPr>
          <p:nvPr>
            <p:ph type="ctrTitle"/>
          </p:nvPr>
        </p:nvSpPr>
        <p:spPr/>
        <p:txBody>
          <a:bodyPr/>
          <a:lstStyle/>
          <a:p>
            <a:r>
              <a:rPr lang="en-US" dirty="0"/>
              <a:t>Overview of EHP Compliance</a:t>
            </a:r>
          </a:p>
        </p:txBody>
      </p:sp>
    </p:spTree>
    <p:extLst>
      <p:ext uri="{BB962C8B-B14F-4D97-AF65-F5344CB8AC3E}">
        <p14:creationId xmlns:p14="http://schemas.microsoft.com/office/powerpoint/2010/main" val="2671394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77D2CE-04EB-4823-9D4B-DE1E51AE9823}"/>
              </a:ext>
            </a:extLst>
          </p:cNvPr>
          <p:cNvPicPr>
            <a:picLocks noGrp="1" noChangeAspect="1"/>
          </p:cNvPicPr>
          <p:nvPr>
            <p:ph idx="1"/>
          </p:nvPr>
        </p:nvPicPr>
        <p:blipFill rotWithShape="1">
          <a:blip r:embed="rId2"/>
          <a:stretch/>
        </p:blipFill>
        <p:spPr>
          <a:xfrm>
            <a:off x="900113" y="1772444"/>
            <a:ext cx="10391775" cy="3609975"/>
          </a:xfrm>
          <a:prstGeom prst="rect">
            <a:avLst/>
          </a:prstGeom>
        </p:spPr>
      </p:pic>
      <p:sp>
        <p:nvSpPr>
          <p:cNvPr id="4" name="Title 3">
            <a:extLst>
              <a:ext uri="{FF2B5EF4-FFF2-40B4-BE49-F238E27FC236}">
                <a16:creationId xmlns:a16="http://schemas.microsoft.com/office/drawing/2014/main" id="{254E7EFD-4243-48E4-9681-8010B6AE07BF}"/>
              </a:ext>
            </a:extLst>
          </p:cNvPr>
          <p:cNvSpPr>
            <a:spLocks noGrp="1"/>
          </p:cNvSpPr>
          <p:nvPr>
            <p:ph type="title"/>
          </p:nvPr>
        </p:nvSpPr>
        <p:spPr/>
        <p:txBody>
          <a:bodyPr/>
          <a:lstStyle/>
          <a:p>
            <a:r>
              <a:rPr lang="en-US" sz="3200" b="1" dirty="0">
                <a:latin typeface="Franklin Gothic Book" panose="020B0503020102020204" pitchFamily="34" charset="0"/>
              </a:rPr>
              <a:t>National</a:t>
            </a:r>
            <a:r>
              <a:rPr lang="en-US" dirty="0"/>
              <a:t> </a:t>
            </a:r>
            <a:r>
              <a:rPr lang="en-US" sz="3200" b="1" dirty="0">
                <a:latin typeface="Franklin Gothic Book" panose="020B0503020102020204" pitchFamily="34" charset="0"/>
              </a:rPr>
              <a:t>Environmental</a:t>
            </a:r>
            <a:r>
              <a:rPr lang="en-US" dirty="0"/>
              <a:t> </a:t>
            </a:r>
            <a:r>
              <a:rPr lang="en-US" sz="3200" b="1" dirty="0">
                <a:latin typeface="Franklin Gothic Book" panose="020B0503020102020204" pitchFamily="34" charset="0"/>
              </a:rPr>
              <a:t>Policy Act</a:t>
            </a:r>
          </a:p>
        </p:txBody>
      </p:sp>
    </p:spTree>
    <p:extLst>
      <p:ext uri="{BB962C8B-B14F-4D97-AF65-F5344CB8AC3E}">
        <p14:creationId xmlns:p14="http://schemas.microsoft.com/office/powerpoint/2010/main" val="3846972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FCCEB2D-09E3-4642-879E-24E3C021A900}"/>
              </a:ext>
            </a:extLst>
          </p:cNvPr>
          <p:cNvSpPr>
            <a:spLocks noGrp="1"/>
          </p:cNvSpPr>
          <p:nvPr>
            <p:ph type="title"/>
          </p:nvPr>
        </p:nvSpPr>
        <p:spPr/>
        <p:txBody>
          <a:bodyPr vert="horz" lIns="91440" tIns="45720" rIns="91440" bIns="45720" rtlCol="0" anchor="b">
            <a:normAutofit fontScale="90000"/>
          </a:bodyPr>
          <a:lstStyle/>
          <a:p>
            <a:pPr algn="ctr" eaLnBrk="1" hangingPunct="1"/>
            <a:r>
              <a:rPr lang="en-US" sz="6000" dirty="0">
                <a:solidFill>
                  <a:schemeClr val="tx1"/>
                </a:solidFill>
              </a:rPr>
              <a:t>Instructor  </a:t>
            </a:r>
          </a:p>
        </p:txBody>
      </p:sp>
      <p:sp>
        <p:nvSpPr>
          <p:cNvPr id="87" name="Content Placeholder 37">
            <a:extLst>
              <a:ext uri="{FF2B5EF4-FFF2-40B4-BE49-F238E27FC236}">
                <a16:creationId xmlns:a16="http://schemas.microsoft.com/office/drawing/2014/main" id="{C6D539BC-B241-456A-ADD2-A9347D3F4B17}"/>
              </a:ext>
            </a:extLst>
          </p:cNvPr>
          <p:cNvSpPr>
            <a:spLocks noGrp="1"/>
          </p:cNvSpPr>
          <p:nvPr>
            <p:ph type="body" sz="quarter" idx="10"/>
          </p:nvPr>
        </p:nvSpPr>
        <p:spPr/>
        <p:txBody>
          <a:bodyPr vert="horz" lIns="91440" tIns="45720" rIns="91440" bIns="45720" rtlCol="0">
            <a:normAutofit/>
          </a:bodyPr>
          <a:lstStyle/>
          <a:p>
            <a:pPr marL="0" indent="0" algn="ctr">
              <a:lnSpc>
                <a:spcPct val="90000"/>
              </a:lnSpc>
              <a:buNone/>
            </a:pPr>
            <a:r>
              <a:rPr lang="en-US" sz="2400" dirty="0"/>
              <a:t>Somalia James </a:t>
            </a:r>
          </a:p>
        </p:txBody>
      </p:sp>
    </p:spTree>
    <p:extLst>
      <p:ext uri="{BB962C8B-B14F-4D97-AF65-F5344CB8AC3E}">
        <p14:creationId xmlns:p14="http://schemas.microsoft.com/office/powerpoint/2010/main" val="2130783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le 1">
            <a:extLst>
              <a:ext uri="{FF2B5EF4-FFF2-40B4-BE49-F238E27FC236}">
                <a16:creationId xmlns:a16="http://schemas.microsoft.com/office/drawing/2014/main" id="{BEC737A8-817C-4488-A41F-16FDC4043D2B}"/>
              </a:ext>
            </a:extLst>
          </p:cNvPr>
          <p:cNvSpPr>
            <a:spLocks noGrp="1" noChangeArrowheads="1"/>
          </p:cNvSpPr>
          <p:nvPr>
            <p:ph type="title"/>
          </p:nvPr>
        </p:nvSpPr>
        <p:spPr/>
        <p:txBody>
          <a:bodyPr/>
          <a:lstStyle/>
          <a:p>
            <a:pPr eaLnBrk="1" hangingPunct="1"/>
            <a:r>
              <a:rPr lang="en-US" altLang="en-US"/>
              <a:t>National Environmental Policy Act</a:t>
            </a:r>
          </a:p>
        </p:txBody>
      </p:sp>
      <p:sp>
        <p:nvSpPr>
          <p:cNvPr id="67589" name="Content Placeholder 22">
            <a:extLst>
              <a:ext uri="{FF2B5EF4-FFF2-40B4-BE49-F238E27FC236}">
                <a16:creationId xmlns:a16="http://schemas.microsoft.com/office/drawing/2014/main" id="{43CCA2DA-51B4-46C5-94A3-C05CA0AFB9FE}"/>
              </a:ext>
            </a:extLst>
          </p:cNvPr>
          <p:cNvSpPr>
            <a:spLocks noGrp="1" noChangeArrowheads="1"/>
          </p:cNvSpPr>
          <p:nvPr>
            <p:ph sz="half" idx="2"/>
          </p:nvPr>
        </p:nvSpPr>
        <p:spPr>
          <a:xfrm>
            <a:off x="6564923" y="1549400"/>
            <a:ext cx="4650154" cy="4069862"/>
          </a:xfrm>
        </p:spPr>
        <p:txBody>
          <a:bodyPr>
            <a:normAutofit fontScale="85000" lnSpcReduction="10000"/>
          </a:bodyPr>
          <a:lstStyle/>
          <a:p>
            <a:pPr indent="-342900">
              <a:spcBef>
                <a:spcPts val="1200"/>
              </a:spcBef>
              <a:buFont typeface="Arial" panose="020B0604020202020204" pitchFamily="34" charset="0"/>
              <a:buChar char="•"/>
            </a:pPr>
            <a:r>
              <a:rPr lang="en-US" altLang="en-US" dirty="0"/>
              <a:t>Clean Water Act</a:t>
            </a:r>
          </a:p>
          <a:p>
            <a:pPr indent="-342900">
              <a:spcBef>
                <a:spcPts val="1200"/>
              </a:spcBef>
              <a:buFont typeface="Arial" panose="020B0604020202020204" pitchFamily="34" charset="0"/>
              <a:buChar char="•"/>
            </a:pPr>
            <a:r>
              <a:rPr lang="en-US" altLang="en-US" dirty="0"/>
              <a:t>Clean Air Act</a:t>
            </a:r>
          </a:p>
          <a:p>
            <a:pPr indent="-342900">
              <a:spcBef>
                <a:spcPts val="1200"/>
              </a:spcBef>
              <a:buFont typeface="Arial" panose="020B0604020202020204" pitchFamily="34" charset="0"/>
              <a:buChar char="•"/>
            </a:pPr>
            <a:r>
              <a:rPr lang="en-US" altLang="en-US" dirty="0"/>
              <a:t>Resource Conservation and Recovery Act</a:t>
            </a:r>
          </a:p>
          <a:p>
            <a:pPr indent="-342900">
              <a:spcBef>
                <a:spcPts val="1200"/>
              </a:spcBef>
              <a:buFont typeface="Arial" panose="020B0604020202020204" pitchFamily="34" charset="0"/>
              <a:buChar char="•"/>
            </a:pPr>
            <a:r>
              <a:rPr lang="en-US" altLang="en-US" dirty="0"/>
              <a:t>Migratory Bird Treaty Act</a:t>
            </a:r>
          </a:p>
          <a:p>
            <a:pPr indent="-342900">
              <a:spcBef>
                <a:spcPts val="1200"/>
              </a:spcBef>
              <a:buFont typeface="Arial" panose="020B0604020202020204" pitchFamily="34" charset="0"/>
              <a:buChar char="•"/>
            </a:pPr>
            <a:r>
              <a:rPr lang="en-US" altLang="en-US" dirty="0"/>
              <a:t>Magnusson-Stevens Act</a:t>
            </a:r>
          </a:p>
          <a:p>
            <a:pPr indent="-342900">
              <a:buFont typeface="Arial" panose="020B0604020202020204" pitchFamily="34" charset="0"/>
              <a:buChar char="•"/>
            </a:pPr>
            <a:r>
              <a:rPr lang="en-US" altLang="en-US" dirty="0"/>
              <a:t>National Historic Preservation Act</a:t>
            </a:r>
          </a:p>
          <a:p>
            <a:pPr indent="-342900">
              <a:spcBef>
                <a:spcPts val="1200"/>
              </a:spcBef>
              <a:buFont typeface="Arial" panose="020B0604020202020204" pitchFamily="34" charset="0"/>
              <a:buChar char="•"/>
            </a:pPr>
            <a:r>
              <a:rPr lang="en-US" altLang="en-US" dirty="0"/>
              <a:t>Endangered Species Act</a:t>
            </a:r>
          </a:p>
          <a:p>
            <a:pPr indent="-342900">
              <a:spcBef>
                <a:spcPts val="1200"/>
              </a:spcBef>
              <a:buFont typeface="Arial" panose="020B0604020202020204" pitchFamily="34" charset="0"/>
              <a:buChar char="•"/>
            </a:pPr>
            <a:r>
              <a:rPr lang="en-US" altLang="en-US" dirty="0"/>
              <a:t>Executive Orders</a:t>
            </a:r>
          </a:p>
          <a:p>
            <a:pPr marL="0" indent="0">
              <a:spcBef>
                <a:spcPts val="1200"/>
              </a:spcBef>
            </a:pPr>
            <a:endParaRPr lang="en-US" altLang="en-US" dirty="0"/>
          </a:p>
        </p:txBody>
      </p:sp>
      <p:pic>
        <p:nvPicPr>
          <p:cNvPr id="7" name="Graphic 6" descr="Briefcase with solid fill">
            <a:extLst>
              <a:ext uri="{FF2B5EF4-FFF2-40B4-BE49-F238E27FC236}">
                <a16:creationId xmlns:a16="http://schemas.microsoft.com/office/drawing/2014/main" id="{B81AB762-E377-48CB-907A-30A473921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0559" y="1676217"/>
            <a:ext cx="3505565" cy="3505565"/>
          </a:xfrm>
          <a:prstGeom prst="rect">
            <a:avLst/>
          </a:prstGeom>
        </p:spPr>
      </p:pic>
      <p:cxnSp>
        <p:nvCxnSpPr>
          <p:cNvPr id="17" name="Straight Arrow Connector 16">
            <a:extLst>
              <a:ext uri="{FF2B5EF4-FFF2-40B4-BE49-F238E27FC236}">
                <a16:creationId xmlns:a16="http://schemas.microsoft.com/office/drawing/2014/main" id="{23AADF03-228A-41D4-968F-6EE6748F6DBF}"/>
              </a:ext>
            </a:extLst>
          </p:cNvPr>
          <p:cNvCxnSpPr>
            <a:cxnSpLocks/>
          </p:cNvCxnSpPr>
          <p:nvPr/>
        </p:nvCxnSpPr>
        <p:spPr>
          <a:xfrm flipH="1">
            <a:off x="4814281" y="2294377"/>
            <a:ext cx="1726885" cy="5816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C098CA8-2293-4A6B-B5A8-94C0718F60AB}"/>
              </a:ext>
            </a:extLst>
          </p:cNvPr>
          <p:cNvCxnSpPr>
            <a:cxnSpLocks/>
          </p:cNvCxnSpPr>
          <p:nvPr/>
        </p:nvCxnSpPr>
        <p:spPr>
          <a:xfrm flipH="1" flipV="1">
            <a:off x="4860860" y="4620936"/>
            <a:ext cx="1704063" cy="4512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54FEA09-86E5-4D11-A583-C0D7C1220F8C}"/>
              </a:ext>
            </a:extLst>
          </p:cNvPr>
          <p:cNvCxnSpPr>
            <a:cxnSpLocks/>
          </p:cNvCxnSpPr>
          <p:nvPr/>
        </p:nvCxnSpPr>
        <p:spPr>
          <a:xfrm flipH="1" flipV="1">
            <a:off x="4876801" y="4376615"/>
            <a:ext cx="1625602" cy="264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9C007BC-C01A-4F37-B8E7-AA0A2B37FF6A}"/>
              </a:ext>
            </a:extLst>
          </p:cNvPr>
          <p:cNvCxnSpPr>
            <a:cxnSpLocks/>
          </p:cNvCxnSpPr>
          <p:nvPr/>
        </p:nvCxnSpPr>
        <p:spPr>
          <a:xfrm flipH="1">
            <a:off x="4860860" y="4123292"/>
            <a:ext cx="16803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2C918401-C6AE-41FE-A770-AECB83F90264}"/>
              </a:ext>
            </a:extLst>
          </p:cNvPr>
          <p:cNvSpPr/>
          <p:nvPr/>
        </p:nvSpPr>
        <p:spPr>
          <a:xfrm>
            <a:off x="55328" y="2606163"/>
            <a:ext cx="5988844" cy="523220"/>
          </a:xfrm>
          <a:prstGeom prst="rect">
            <a:avLst/>
          </a:prstGeom>
          <a:noFill/>
        </p:spPr>
        <p:txBody>
          <a:bodyPr wrap="square" lIns="91440" tIns="45720" rIns="91440" bIns="45720">
            <a:spAutoFit/>
          </a:bodyPr>
          <a:lstStyle/>
          <a:p>
            <a:pPr algn="ctr"/>
            <a:r>
              <a:rPr lang="en-US" sz="2800" b="1" cap="none" spc="0" dirty="0">
                <a:ln w="6600">
                  <a:solidFill>
                    <a:schemeClr val="accent2"/>
                  </a:solidFill>
                  <a:prstDash val="solid"/>
                </a:ln>
                <a:solidFill>
                  <a:srgbClr val="FFFFFF"/>
                </a:solidFill>
                <a:effectLst>
                  <a:outerShdw dist="38100" dir="2700000" algn="tl" rotWithShape="0">
                    <a:schemeClr val="accent2"/>
                  </a:outerShdw>
                </a:effectLst>
              </a:rPr>
              <a:t>Public Law 91-190</a:t>
            </a:r>
          </a:p>
        </p:txBody>
      </p:sp>
      <p:cxnSp>
        <p:nvCxnSpPr>
          <p:cNvPr id="13" name="Straight Arrow Connector 12">
            <a:extLst>
              <a:ext uri="{FF2B5EF4-FFF2-40B4-BE49-F238E27FC236}">
                <a16:creationId xmlns:a16="http://schemas.microsoft.com/office/drawing/2014/main" id="{817D8960-256E-4047-A467-4B61BC218331}"/>
              </a:ext>
            </a:extLst>
          </p:cNvPr>
          <p:cNvCxnSpPr>
            <a:cxnSpLocks/>
          </p:cNvCxnSpPr>
          <p:nvPr/>
        </p:nvCxnSpPr>
        <p:spPr>
          <a:xfrm flipH="1">
            <a:off x="4849449" y="3692256"/>
            <a:ext cx="1680306" cy="36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56BC650-765C-43ED-8F5F-3AADFE663082}"/>
              </a:ext>
            </a:extLst>
          </p:cNvPr>
          <p:cNvCxnSpPr>
            <a:cxnSpLocks/>
          </p:cNvCxnSpPr>
          <p:nvPr/>
        </p:nvCxnSpPr>
        <p:spPr>
          <a:xfrm flipH="1">
            <a:off x="4860860" y="3234071"/>
            <a:ext cx="1668896" cy="204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AF98409-895F-4CC0-8EA7-84F3CCD76149}"/>
              </a:ext>
            </a:extLst>
          </p:cNvPr>
          <p:cNvCxnSpPr>
            <a:cxnSpLocks/>
          </p:cNvCxnSpPr>
          <p:nvPr/>
        </p:nvCxnSpPr>
        <p:spPr>
          <a:xfrm flipH="1">
            <a:off x="4876801" y="2717237"/>
            <a:ext cx="1680306" cy="5168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50153CB-0B0B-48BE-A318-B1D73F018D01}"/>
              </a:ext>
            </a:extLst>
          </p:cNvPr>
          <p:cNvCxnSpPr>
            <a:cxnSpLocks/>
          </p:cNvCxnSpPr>
          <p:nvPr/>
        </p:nvCxnSpPr>
        <p:spPr>
          <a:xfrm flipH="1">
            <a:off x="4876801" y="1818739"/>
            <a:ext cx="1680306" cy="6938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142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7D15E500-1166-4C5B-95D6-380E35ADF750}"/>
              </a:ext>
            </a:extLst>
          </p:cNvPr>
          <p:cNvSpPr>
            <a:spLocks noGrp="1" noChangeArrowheads="1"/>
          </p:cNvSpPr>
          <p:nvPr>
            <p:ph idx="1"/>
          </p:nvPr>
        </p:nvSpPr>
        <p:spPr/>
        <p:txBody>
          <a:bodyPr>
            <a:normAutofit/>
          </a:bodyPr>
          <a:lstStyle/>
          <a:p>
            <a:pPr indent="-342900">
              <a:buFont typeface="Arial" panose="020B0604020202020204" pitchFamily="34" charset="0"/>
              <a:buChar char="•"/>
            </a:pPr>
            <a:r>
              <a:rPr lang="en-US" altLang="en-US" dirty="0"/>
              <a:t>Triggered when federal agencies permit, license, or fund a project (≥$1) </a:t>
            </a:r>
          </a:p>
          <a:p>
            <a:pPr indent="-342900">
              <a:buFont typeface="Arial" panose="020B0604020202020204" pitchFamily="34" charset="0"/>
              <a:buChar char="•"/>
            </a:pPr>
            <a:r>
              <a:rPr lang="en-US" altLang="en-US" dirty="0"/>
              <a:t>Congressional mandate that before federal agencies make decisions, they must consider the effects of their actions on the quality of the human environment</a:t>
            </a:r>
            <a:r>
              <a:rPr lang="en-US" altLang="en-US" b="1" dirty="0"/>
              <a:t> </a:t>
            </a:r>
          </a:p>
          <a:p>
            <a:pPr indent="-342900">
              <a:buFont typeface="Arial" panose="020B0604020202020204" pitchFamily="34" charset="0"/>
              <a:buChar char="•"/>
            </a:pPr>
            <a:r>
              <a:rPr lang="en-US" altLang="en-US" dirty="0"/>
              <a:t> Environment defined:</a:t>
            </a:r>
          </a:p>
          <a:p>
            <a:pPr lvl="1" indent="-342900">
              <a:buFont typeface="Arial" panose="020B0604020202020204" pitchFamily="34" charset="0"/>
              <a:buChar char="•"/>
            </a:pPr>
            <a:r>
              <a:rPr lang="en-US" altLang="en-US" dirty="0"/>
              <a:t> Biological</a:t>
            </a:r>
          </a:p>
          <a:p>
            <a:pPr lvl="1" indent="-342900">
              <a:buFont typeface="Arial" panose="020B0604020202020204" pitchFamily="34" charset="0"/>
              <a:buChar char="•"/>
            </a:pPr>
            <a:r>
              <a:rPr lang="en-US" altLang="en-US" dirty="0"/>
              <a:t> Physical</a:t>
            </a:r>
          </a:p>
          <a:p>
            <a:pPr lvl="1" indent="-342900">
              <a:buFont typeface="Arial" panose="020B0604020202020204" pitchFamily="34" charset="0"/>
              <a:buChar char="•"/>
            </a:pPr>
            <a:r>
              <a:rPr lang="en-US" altLang="en-US" dirty="0"/>
              <a:t> Social</a:t>
            </a:r>
          </a:p>
          <a:p>
            <a:pPr lvl="1" indent="-342900">
              <a:buFont typeface="Arial" panose="020B0604020202020204" pitchFamily="34" charset="0"/>
              <a:buChar char="•"/>
            </a:pPr>
            <a:r>
              <a:rPr lang="en-US" altLang="en-US" dirty="0"/>
              <a:t> Cultural </a:t>
            </a:r>
          </a:p>
          <a:p>
            <a:pPr lvl="1" indent="-342900">
              <a:buFont typeface="Arial" panose="020B0604020202020204" pitchFamily="34" charset="0"/>
              <a:buChar char="•"/>
            </a:pPr>
            <a:r>
              <a:rPr lang="en-US" altLang="en-US" dirty="0"/>
              <a:t> Economic</a:t>
            </a:r>
          </a:p>
          <a:p>
            <a:pPr marL="0" indent="0"/>
            <a:endParaRPr lang="en-US" altLang="en-US" dirty="0"/>
          </a:p>
        </p:txBody>
      </p:sp>
      <p:sp>
        <p:nvSpPr>
          <p:cNvPr id="65539" name="Title 1">
            <a:extLst>
              <a:ext uri="{FF2B5EF4-FFF2-40B4-BE49-F238E27FC236}">
                <a16:creationId xmlns:a16="http://schemas.microsoft.com/office/drawing/2014/main" id="{6C88F5AC-CEEB-4F62-83E1-E5C48CBF1932}"/>
              </a:ext>
            </a:extLst>
          </p:cNvPr>
          <p:cNvSpPr>
            <a:spLocks noGrp="1" noChangeArrowheads="1"/>
          </p:cNvSpPr>
          <p:nvPr>
            <p:ph type="title"/>
          </p:nvPr>
        </p:nvSpPr>
        <p:spPr/>
        <p:txBody>
          <a:bodyPr/>
          <a:lstStyle/>
          <a:p>
            <a:pPr eaLnBrk="1" hangingPunct="1"/>
            <a:r>
              <a:rPr lang="en-US" altLang="en-US"/>
              <a:t>National Environmental Policy Act</a:t>
            </a:r>
          </a:p>
        </p:txBody>
      </p:sp>
    </p:spTree>
    <p:extLst>
      <p:ext uri="{BB962C8B-B14F-4D97-AF65-F5344CB8AC3E}">
        <p14:creationId xmlns:p14="http://schemas.microsoft.com/office/powerpoint/2010/main" val="222646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C8FA-649E-F545-8553-84D07A4410B6}"/>
              </a:ext>
            </a:extLst>
          </p:cNvPr>
          <p:cNvSpPr>
            <a:spLocks noGrp="1"/>
          </p:cNvSpPr>
          <p:nvPr>
            <p:ph type="title"/>
          </p:nvPr>
        </p:nvSpPr>
        <p:spPr>
          <a:xfrm>
            <a:off x="738190" y="34943"/>
            <a:ext cx="10708748" cy="1816925"/>
          </a:xfrm>
        </p:spPr>
        <p:txBody>
          <a:bodyPr/>
          <a:lstStyle/>
          <a:p>
            <a:r>
              <a:rPr lang="en-US" dirty="0"/>
              <a:t>Section 106:</a:t>
            </a:r>
            <a:br>
              <a:rPr lang="en-US" dirty="0"/>
            </a:br>
            <a:r>
              <a:rPr lang="en-US" sz="3600" dirty="0"/>
              <a:t>FEMA and the National Historic Preservation Act </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a:xfrm>
            <a:off x="738190" y="2204434"/>
            <a:ext cx="10708748" cy="1589402"/>
          </a:xfrm>
        </p:spPr>
        <p:txBody>
          <a:bodyPr>
            <a:normAutofit/>
          </a:bodyPr>
          <a:lstStyle/>
          <a:p>
            <a:endParaRPr lang="en-US" sz="20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6729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532BA304-923F-4A8D-9075-958BAF65B3C4}"/>
              </a:ext>
            </a:extLst>
          </p:cNvPr>
          <p:cNvSpPr txBox="1">
            <a:spLocks/>
          </p:cNvSpPr>
          <p:nvPr/>
        </p:nvSpPr>
        <p:spPr>
          <a:xfrm>
            <a:off x="481013" y="3752849"/>
            <a:ext cx="3290887" cy="245268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kern="1200">
                <a:solidFill>
                  <a:schemeClr val="bg1"/>
                </a:solidFill>
                <a:latin typeface="+mj-lt"/>
                <a:ea typeface="+mj-ea"/>
                <a:cs typeface="Arial"/>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Franklin Gothic Medium" panose="020B0603020102020204"/>
                <a:ea typeface="+mj-ea"/>
                <a:cs typeface="Arial"/>
              </a:rPr>
              <a:t>Objective</a:t>
            </a:r>
            <a:endParaRPr kumimoji="0" lang="en-US" sz="3600" b="0" i="0" u="none" strike="noStrike" kern="1200" cap="none" spc="0" normalizeH="0" baseline="0" noProof="0">
              <a:ln>
                <a:noFill/>
              </a:ln>
              <a:solidFill>
                <a:srgbClr val="000000"/>
              </a:solidFill>
              <a:effectLst/>
              <a:uLnTx/>
              <a:uFillTx/>
              <a:latin typeface="Franklin Gothic Medium" panose="020B0603020102020204"/>
              <a:ea typeface="+mj-ea"/>
              <a:cs typeface="Arial"/>
            </a:endParaRPr>
          </a:p>
        </p:txBody>
      </p:sp>
      <p:pic>
        <p:nvPicPr>
          <p:cNvPr id="10" name="Picture 9">
            <a:extLst>
              <a:ext uri="{FF2B5EF4-FFF2-40B4-BE49-F238E27FC236}">
                <a16:creationId xmlns:a16="http://schemas.microsoft.com/office/drawing/2014/main" id="{82FA5B09-2A07-443B-8585-9E36413BD69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0939" r="1848" b="1"/>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AE9B31E0-1A55-4853-A25F-386E302DAC11}"/>
              </a:ext>
            </a:extLst>
          </p:cNvPr>
          <p:cNvSpPr>
            <a:spLocks noGrp="1"/>
          </p:cNvSpPr>
          <p:nvPr>
            <p:ph type="body" sz="quarter" idx="10"/>
          </p:nvPr>
        </p:nvSpPr>
        <p:spPr>
          <a:xfrm>
            <a:off x="4223982" y="3752850"/>
            <a:ext cx="7652827" cy="2452687"/>
          </a:xfrm>
        </p:spPr>
        <p:txBody>
          <a:bodyPr vert="horz" lIns="91440" tIns="45720" rIns="91440" bIns="45720" rtlCol="0" anchor="ctr">
            <a:normAutofit/>
          </a:bodyPr>
          <a:lstStyle/>
          <a:p>
            <a:pPr defTabSz="914400">
              <a:lnSpc>
                <a:spcPct val="90000"/>
              </a:lnSpc>
            </a:pPr>
            <a:r>
              <a:rPr lang="en-US" sz="1800" dirty="0">
                <a:solidFill>
                  <a:schemeClr val="tx1"/>
                </a:solidFill>
                <a:latin typeface="+mn-lt"/>
                <a:cs typeface="+mn-cs"/>
              </a:rPr>
              <a:t>To explain the Section 106 process, when it is triggered, and how to evaluate eligibility and effects. </a:t>
            </a:r>
          </a:p>
        </p:txBody>
      </p:sp>
    </p:spTree>
    <p:extLst>
      <p:ext uri="{BB962C8B-B14F-4D97-AF65-F5344CB8AC3E}">
        <p14:creationId xmlns:p14="http://schemas.microsoft.com/office/powerpoint/2010/main" val="661188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919023-98F7-4848-8AE6-3D9AFAC68DB9}"/>
              </a:ext>
            </a:extLst>
          </p:cNvPr>
          <p:cNvSpPr txBox="1">
            <a:spLocks/>
          </p:cNvSpPr>
          <p:nvPr/>
        </p:nvSpPr>
        <p:spPr>
          <a:xfrm>
            <a:off x="757236" y="230386"/>
            <a:ext cx="10715627"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kern="1200">
                <a:solidFill>
                  <a:schemeClr val="bg1"/>
                </a:solidFill>
                <a:latin typeface="+mj-lt"/>
                <a:ea typeface="+mj-ea"/>
                <a:cs typeface="Arial"/>
              </a:defRPr>
            </a:lvl1pPr>
          </a:lstStyle>
          <a:p>
            <a:r>
              <a:rPr lang="en-US" altLang="en-US" b="1" dirty="0">
                <a:latin typeface="Franklin Gothic Book" panose="020B0503020102020204" pitchFamily="34" charset="0"/>
                <a:ea typeface="ＭＳ Ｐゴシック" panose="020B0600070205080204" pitchFamily="34" charset="-128"/>
              </a:rPr>
              <a:t>The National Historic Preservation Act (NHPA)</a:t>
            </a:r>
            <a:endParaRPr lang="en-US" dirty="0"/>
          </a:p>
        </p:txBody>
      </p:sp>
      <p:sp>
        <p:nvSpPr>
          <p:cNvPr id="9" name="Text Placeholder 8">
            <a:extLst>
              <a:ext uri="{FF2B5EF4-FFF2-40B4-BE49-F238E27FC236}">
                <a16:creationId xmlns:a16="http://schemas.microsoft.com/office/drawing/2014/main" id="{6818C22F-F8EC-45CF-94E8-F9FA3C024193}"/>
              </a:ext>
            </a:extLst>
          </p:cNvPr>
          <p:cNvSpPr>
            <a:spLocks noGrp="1"/>
          </p:cNvSpPr>
          <p:nvPr>
            <p:ph type="body" sz="quarter" idx="10"/>
          </p:nvPr>
        </p:nvSpPr>
        <p:spPr>
          <a:xfrm>
            <a:off x="106680" y="1836081"/>
            <a:ext cx="11978640" cy="4918686"/>
          </a:xfrm>
        </p:spPr>
        <p:txBody>
          <a:bodyPr>
            <a:normAutofit fontScale="92500" lnSpcReduction="10000"/>
          </a:bodyPr>
          <a:lstStyle/>
          <a:p>
            <a:pPr algn="just">
              <a:lnSpc>
                <a:spcPct val="100000"/>
              </a:lnSpc>
            </a:pPr>
            <a:r>
              <a:rPr lang="en-US" sz="2800" b="1" dirty="0"/>
              <a:t>What: </a:t>
            </a:r>
            <a:r>
              <a:rPr lang="en-US" sz="2400" dirty="0"/>
              <a:t>		</a:t>
            </a:r>
            <a:r>
              <a:rPr lang="en-US" sz="2000" dirty="0"/>
              <a:t>Section 106 of the National Historic Preservation Act requires Federal agencies to 							take into account the effects of their undertakings on historic properties and afford 							the Council a reasonable opportunity to comment on such undertakings. 									The procedures in this part define how Federal agencies meet these statutory 								responsibilities. 	</a:t>
            </a:r>
          </a:p>
          <a:p>
            <a:pPr algn="just">
              <a:lnSpc>
                <a:spcPct val="110000"/>
              </a:lnSpc>
            </a:pPr>
            <a:r>
              <a:rPr lang="en-US" sz="2800" b="1" dirty="0"/>
              <a:t>When</a:t>
            </a:r>
            <a:r>
              <a:rPr lang="en-US" sz="2800" dirty="0"/>
              <a:t>: </a:t>
            </a:r>
            <a:r>
              <a:rPr lang="en-US" sz="2400" dirty="0"/>
              <a:t>		</a:t>
            </a:r>
            <a:r>
              <a:rPr lang="en-US" sz="2000" dirty="0"/>
              <a:t>The section 106 process seeks to accommodate historic preservation concerns with 						the needs of Federal undertakings through consultation among the agency official and 						other parties with an interest in the effects of the undertaking on historic properties, 						commencing at 	the early stages of project planning. </a:t>
            </a:r>
          </a:p>
          <a:p>
            <a:pPr algn="just">
              <a:lnSpc>
                <a:spcPct val="110000"/>
              </a:lnSpc>
            </a:pPr>
            <a:r>
              <a:rPr kumimoji="0" lang="en-US" sz="2800" b="1" i="0" u="none" strike="noStrike" kern="1200" cap="none" spc="0" normalizeH="0" baseline="0" noProof="0" dirty="0">
                <a:ln>
                  <a:noFill/>
                </a:ln>
                <a:solidFill>
                  <a:srgbClr val="FFFFFF"/>
                </a:solidFill>
                <a:effectLst/>
                <a:uLnTx/>
                <a:uFillTx/>
                <a:latin typeface="Franklin Gothic Medium" panose="020B0603020102020204"/>
                <a:ea typeface="+mn-ea"/>
                <a:cs typeface="Arial"/>
              </a:rPr>
              <a:t>Why:			</a:t>
            </a:r>
            <a:r>
              <a:rPr lang="en-US" sz="2000" dirty="0"/>
              <a:t>The goal of consultation is to identify historic properties potentially affected by the undertaking, 				assess its effects and seek ways to avoid, minimize or mitigate any adverse effects on historic 				properties.</a:t>
            </a:r>
          </a:p>
          <a:p>
            <a:pPr algn="just">
              <a:lnSpc>
                <a:spcPct val="110000"/>
              </a:lnSpc>
            </a:pPr>
            <a:r>
              <a:rPr lang="en-US" sz="2800" b="1" dirty="0"/>
              <a:t>Who: </a:t>
            </a:r>
            <a:r>
              <a:rPr lang="en-US" sz="2800" dirty="0"/>
              <a:t>			</a:t>
            </a:r>
            <a:r>
              <a:rPr lang="en-US" sz="2000" dirty="0"/>
              <a:t>FEMA EHP Secretary of the Interior Qualified Staff review projects for compliance with 						Section 106.</a:t>
            </a:r>
          </a:p>
          <a:p>
            <a:endParaRPr lang="en-US" dirty="0"/>
          </a:p>
        </p:txBody>
      </p:sp>
      <p:sp>
        <p:nvSpPr>
          <p:cNvPr id="2" name="TextBox 1">
            <a:extLst>
              <a:ext uri="{FF2B5EF4-FFF2-40B4-BE49-F238E27FC236}">
                <a16:creationId xmlns:a16="http://schemas.microsoft.com/office/drawing/2014/main" id="{BB8626B3-1B4E-41C2-B806-079402CE1E34}"/>
              </a:ext>
            </a:extLst>
          </p:cNvPr>
          <p:cNvSpPr txBox="1"/>
          <p:nvPr/>
        </p:nvSpPr>
        <p:spPr>
          <a:xfrm>
            <a:off x="2023110" y="989631"/>
            <a:ext cx="7658100" cy="392415"/>
          </a:xfrm>
          <a:prstGeom prst="rect">
            <a:avLst/>
          </a:prstGeom>
          <a:noFill/>
        </p:spPr>
        <p:txBody>
          <a:bodyPr wrap="square" rtlCol="0">
            <a:spAutoFit/>
          </a:bodyPr>
          <a:lstStyle/>
          <a:p>
            <a:pPr marL="0" marR="0" lvl="0" indent="0" algn="just" defTabSz="457200" rtl="0" eaLnBrk="1" fontAlgn="auto" latinLnBrk="0" hangingPunct="1">
              <a:lnSpc>
                <a:spcPts val="2600"/>
              </a:lnSpc>
              <a:spcBef>
                <a:spcPts val="1000"/>
              </a:spcBef>
              <a:spcAft>
                <a:spcPts val="0"/>
              </a:spcAft>
              <a:buClr>
                <a:srgbClr val="BABBBD">
                  <a:lumMod val="75000"/>
                </a:srgbClr>
              </a:buClr>
              <a:buSzTx/>
              <a:buFont typeface="Wingdings" charset="2"/>
              <a:buNone/>
              <a:tabLst/>
              <a:defRPr/>
            </a:pPr>
            <a:r>
              <a:rPr kumimoji="0" lang="en-US" sz="1700" b="1" i="1" u="none" strike="noStrike" kern="1200" cap="none" spc="0" normalizeH="0" baseline="0" noProof="0" dirty="0">
                <a:ln>
                  <a:noFill/>
                </a:ln>
                <a:solidFill>
                  <a:srgbClr val="FFFFFF"/>
                </a:solidFill>
                <a:effectLst/>
                <a:uLnTx/>
                <a:uFillTx/>
                <a:latin typeface="Franklin Gothic Medium" panose="020B0603020102020204"/>
                <a:ea typeface="+mn-ea"/>
                <a:cs typeface="Arial"/>
              </a:rPr>
              <a:t>Section 106 of the National Historic Preservation Act of 1966 (36CFR § 800)</a:t>
            </a:r>
          </a:p>
        </p:txBody>
      </p:sp>
    </p:spTree>
    <p:extLst>
      <p:ext uri="{BB962C8B-B14F-4D97-AF65-F5344CB8AC3E}">
        <p14:creationId xmlns:p14="http://schemas.microsoft.com/office/powerpoint/2010/main" val="235187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684770" y="339656"/>
            <a:ext cx="7290155" cy="743347"/>
          </a:xfrm>
        </p:spPr>
        <p:txBody>
          <a:bodyPr>
            <a:normAutofit/>
          </a:bodyPr>
          <a:lstStyle/>
          <a:p>
            <a:r>
              <a:rPr lang="en-US" b="1" dirty="0">
                <a:latin typeface="Franklin Gothic Book" panose="020B0503020102020204" pitchFamily="34" charset="0"/>
                <a:ea typeface="ＭＳ Ｐゴシック" panose="020B0600070205080204" pitchFamily="34" charset="-128"/>
              </a:rPr>
              <a:t>Section 106 of the NHPA Compliance Review  </a:t>
            </a:r>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25</a:t>
            </a:fld>
            <a:endParaRPr lang="en-US" dirty="0"/>
          </a:p>
        </p:txBody>
      </p:sp>
      <p:pic>
        <p:nvPicPr>
          <p:cNvPr id="8" name="Picture 7">
            <a:extLst>
              <a:ext uri="{FF2B5EF4-FFF2-40B4-BE49-F238E27FC236}">
                <a16:creationId xmlns:a16="http://schemas.microsoft.com/office/drawing/2014/main" id="{753CE7BF-65B7-4EEA-840C-BD4CB40925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4142" y="5795865"/>
            <a:ext cx="774259" cy="329213"/>
          </a:xfrm>
          <a:prstGeom prst="rect">
            <a:avLst/>
          </a:prstGeom>
        </p:spPr>
      </p:pic>
      <p:sp>
        <p:nvSpPr>
          <p:cNvPr id="9" name="Content Placeholder 1">
            <a:extLst>
              <a:ext uri="{FF2B5EF4-FFF2-40B4-BE49-F238E27FC236}">
                <a16:creationId xmlns:a16="http://schemas.microsoft.com/office/drawing/2014/main" id="{27F3BE4E-2913-451A-9060-CF8E292A34DB}"/>
              </a:ext>
            </a:extLst>
          </p:cNvPr>
          <p:cNvSpPr txBox="1">
            <a:spLocks/>
          </p:cNvSpPr>
          <p:nvPr/>
        </p:nvSpPr>
        <p:spPr>
          <a:xfrm>
            <a:off x="612774" y="1396999"/>
            <a:ext cx="10715627" cy="4883727"/>
          </a:xfrm>
          <a:prstGeom prst="rect">
            <a:avLst/>
          </a:prstGeom>
        </p:spPr>
        <p:txBody>
          <a:bodyPr vert="horz" lIns="91440" tIns="45720" rIns="91440" bIns="4572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pPr lvl="2"/>
            <a:endParaRPr lang="en-US" dirty="0"/>
          </a:p>
        </p:txBody>
      </p:sp>
      <p:sp>
        <p:nvSpPr>
          <p:cNvPr id="16" name="Rectangle 15">
            <a:extLst>
              <a:ext uri="{FF2B5EF4-FFF2-40B4-BE49-F238E27FC236}">
                <a16:creationId xmlns:a16="http://schemas.microsoft.com/office/drawing/2014/main" id="{F2855AFF-7289-44AB-9426-6A7183595E04}"/>
              </a:ext>
            </a:extLst>
          </p:cNvPr>
          <p:cNvSpPr/>
          <p:nvPr/>
        </p:nvSpPr>
        <p:spPr>
          <a:xfrm>
            <a:off x="2494572" y="2229876"/>
            <a:ext cx="1834138" cy="1645016"/>
          </a:xfrm>
          <a:prstGeom prst="rect">
            <a:avLst/>
          </a:prstGeom>
          <a:solidFill>
            <a:srgbClr val="005188"/>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bg1"/>
                </a:solidFill>
              </a:rPr>
              <a:t>NHPA Review by SOI Qualified Specialists</a:t>
            </a:r>
          </a:p>
        </p:txBody>
      </p:sp>
      <p:sp>
        <p:nvSpPr>
          <p:cNvPr id="17" name="Rectangle 16">
            <a:extLst>
              <a:ext uri="{FF2B5EF4-FFF2-40B4-BE49-F238E27FC236}">
                <a16:creationId xmlns:a16="http://schemas.microsoft.com/office/drawing/2014/main" id="{78623F61-7FB3-40E1-98D9-CB4A58B98F2B}"/>
              </a:ext>
            </a:extLst>
          </p:cNvPr>
          <p:cNvSpPr/>
          <p:nvPr/>
        </p:nvSpPr>
        <p:spPr>
          <a:xfrm>
            <a:off x="5345786" y="1631577"/>
            <a:ext cx="1459346" cy="586371"/>
          </a:xfrm>
          <a:prstGeom prst="rect">
            <a:avLst/>
          </a:prstGeom>
          <a:solidFill>
            <a:schemeClr val="accent4">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Stipulation </a:t>
            </a:r>
          </a:p>
        </p:txBody>
      </p:sp>
      <p:sp>
        <p:nvSpPr>
          <p:cNvPr id="18" name="Rectangle 17">
            <a:extLst>
              <a:ext uri="{FF2B5EF4-FFF2-40B4-BE49-F238E27FC236}">
                <a16:creationId xmlns:a16="http://schemas.microsoft.com/office/drawing/2014/main" id="{37AA9B50-F33E-40CC-9A30-0F1519A524D2}"/>
              </a:ext>
            </a:extLst>
          </p:cNvPr>
          <p:cNvSpPr/>
          <p:nvPr/>
        </p:nvSpPr>
        <p:spPr>
          <a:xfrm>
            <a:off x="5350742" y="2456668"/>
            <a:ext cx="1459346" cy="636155"/>
          </a:xfrm>
          <a:prstGeom prst="rect">
            <a:avLst/>
          </a:prstGeom>
          <a:solidFill>
            <a:schemeClr val="accent4">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Allowance</a:t>
            </a:r>
            <a:r>
              <a:rPr lang="en-US" dirty="0"/>
              <a:t> </a:t>
            </a:r>
          </a:p>
        </p:txBody>
      </p:sp>
      <p:sp>
        <p:nvSpPr>
          <p:cNvPr id="19" name="Rectangle 18">
            <a:extLst>
              <a:ext uri="{FF2B5EF4-FFF2-40B4-BE49-F238E27FC236}">
                <a16:creationId xmlns:a16="http://schemas.microsoft.com/office/drawing/2014/main" id="{32BA35BA-2D41-4D69-B8FD-FEDB5344C19A}"/>
              </a:ext>
            </a:extLst>
          </p:cNvPr>
          <p:cNvSpPr/>
          <p:nvPr/>
        </p:nvSpPr>
        <p:spPr>
          <a:xfrm>
            <a:off x="7837854" y="2206658"/>
            <a:ext cx="1508536" cy="1719936"/>
          </a:xfrm>
          <a:prstGeom prst="rect">
            <a:avLst/>
          </a:prstGeom>
          <a:solidFill>
            <a:srgbClr val="689248"/>
          </a:solidFill>
          <a:ln w="2857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Compliance Review Complete </a:t>
            </a:r>
          </a:p>
        </p:txBody>
      </p:sp>
      <p:sp>
        <p:nvSpPr>
          <p:cNvPr id="22" name="Rectangle 21">
            <a:extLst>
              <a:ext uri="{FF2B5EF4-FFF2-40B4-BE49-F238E27FC236}">
                <a16:creationId xmlns:a16="http://schemas.microsoft.com/office/drawing/2014/main" id="{4E3835FE-65F7-4077-A053-4AF9615DB611}"/>
              </a:ext>
            </a:extLst>
          </p:cNvPr>
          <p:cNvSpPr/>
          <p:nvPr/>
        </p:nvSpPr>
        <p:spPr>
          <a:xfrm>
            <a:off x="5345786" y="3673769"/>
            <a:ext cx="1459346" cy="636155"/>
          </a:xfrm>
          <a:prstGeom prst="rect">
            <a:avLst/>
          </a:prstGeom>
          <a:solidFill>
            <a:srgbClr val="005188"/>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bg1"/>
                </a:solidFill>
              </a:rPr>
              <a:t>Consultation</a:t>
            </a:r>
            <a:r>
              <a:rPr lang="en-US" dirty="0"/>
              <a:t> </a:t>
            </a:r>
          </a:p>
        </p:txBody>
      </p:sp>
      <p:sp>
        <p:nvSpPr>
          <p:cNvPr id="23" name="Rectangle 22">
            <a:extLst>
              <a:ext uri="{FF2B5EF4-FFF2-40B4-BE49-F238E27FC236}">
                <a16:creationId xmlns:a16="http://schemas.microsoft.com/office/drawing/2014/main" id="{D724D6C7-8FCD-4CBC-A840-1C07980F247F}"/>
              </a:ext>
            </a:extLst>
          </p:cNvPr>
          <p:cNvSpPr/>
          <p:nvPr/>
        </p:nvSpPr>
        <p:spPr>
          <a:xfrm>
            <a:off x="4511337" y="4679161"/>
            <a:ext cx="955888" cy="586371"/>
          </a:xfrm>
          <a:prstGeom prst="rect">
            <a:avLst/>
          </a:prstGeom>
          <a:solidFill>
            <a:srgbClr val="005188"/>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bg1"/>
                </a:solidFill>
              </a:rPr>
              <a:t>THPO(s)</a:t>
            </a:r>
          </a:p>
        </p:txBody>
      </p:sp>
      <p:sp>
        <p:nvSpPr>
          <p:cNvPr id="24" name="Rectangle 23">
            <a:extLst>
              <a:ext uri="{FF2B5EF4-FFF2-40B4-BE49-F238E27FC236}">
                <a16:creationId xmlns:a16="http://schemas.microsoft.com/office/drawing/2014/main" id="{F4469DD1-323F-48AF-901D-A28786884235}"/>
              </a:ext>
            </a:extLst>
          </p:cNvPr>
          <p:cNvSpPr/>
          <p:nvPr/>
        </p:nvSpPr>
        <p:spPr>
          <a:xfrm>
            <a:off x="5597515" y="4688397"/>
            <a:ext cx="955888" cy="586371"/>
          </a:xfrm>
          <a:prstGeom prst="rect">
            <a:avLst/>
          </a:prstGeom>
          <a:solidFill>
            <a:schemeClr val="tx2"/>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bg1"/>
                </a:solidFill>
              </a:rPr>
              <a:t>SHPO</a:t>
            </a:r>
          </a:p>
        </p:txBody>
      </p:sp>
      <p:sp>
        <p:nvSpPr>
          <p:cNvPr id="25" name="Rectangle 24">
            <a:extLst>
              <a:ext uri="{FF2B5EF4-FFF2-40B4-BE49-F238E27FC236}">
                <a16:creationId xmlns:a16="http://schemas.microsoft.com/office/drawing/2014/main" id="{E97EE584-C708-42E5-AB0B-A9D6F0437CFE}"/>
              </a:ext>
            </a:extLst>
          </p:cNvPr>
          <p:cNvSpPr/>
          <p:nvPr/>
        </p:nvSpPr>
        <p:spPr>
          <a:xfrm>
            <a:off x="6683693" y="4689645"/>
            <a:ext cx="1274106" cy="586371"/>
          </a:xfrm>
          <a:prstGeom prst="rect">
            <a:avLst/>
          </a:prstGeom>
          <a:solidFill>
            <a:schemeClr val="tx2"/>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bg1"/>
                </a:solidFill>
              </a:rPr>
              <a:t>Interested Parties </a:t>
            </a:r>
          </a:p>
        </p:txBody>
      </p:sp>
      <p:cxnSp>
        <p:nvCxnSpPr>
          <p:cNvPr id="48" name="Straight Connector 47">
            <a:extLst>
              <a:ext uri="{FF2B5EF4-FFF2-40B4-BE49-F238E27FC236}">
                <a16:creationId xmlns:a16="http://schemas.microsoft.com/office/drawing/2014/main" id="{4F1F23BE-6A50-4EAC-842B-78F51D3CFB73}"/>
              </a:ext>
            </a:extLst>
          </p:cNvPr>
          <p:cNvCxnSpPr>
            <a:cxnSpLocks/>
          </p:cNvCxnSpPr>
          <p:nvPr/>
        </p:nvCxnSpPr>
        <p:spPr>
          <a:xfrm flipV="1">
            <a:off x="4584147" y="2229876"/>
            <a:ext cx="600839" cy="343009"/>
          </a:xfrm>
          <a:prstGeom prst="line">
            <a:avLst/>
          </a:prstGeom>
          <a:ln>
            <a:solidFill>
              <a:srgbClr val="689248"/>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7FBB082-B10E-45CA-8D5A-BDC0D7153CF2}"/>
              </a:ext>
            </a:extLst>
          </p:cNvPr>
          <p:cNvCxnSpPr>
            <a:cxnSpLocks/>
          </p:cNvCxnSpPr>
          <p:nvPr/>
        </p:nvCxnSpPr>
        <p:spPr>
          <a:xfrm>
            <a:off x="4584147" y="3658698"/>
            <a:ext cx="636224" cy="287117"/>
          </a:xfrm>
          <a:prstGeom prst="line">
            <a:avLst/>
          </a:prstGeom>
          <a:ln>
            <a:solidFill>
              <a:srgbClr val="689248"/>
            </a:solidFil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3D6D99E3-FEAD-4B55-B6C7-035D59BA1ABB}"/>
              </a:ext>
            </a:extLst>
          </p:cNvPr>
          <p:cNvCxnSpPr>
            <a:cxnSpLocks/>
          </p:cNvCxnSpPr>
          <p:nvPr/>
        </p:nvCxnSpPr>
        <p:spPr>
          <a:xfrm flipH="1">
            <a:off x="5149601" y="4356105"/>
            <a:ext cx="250793" cy="249169"/>
          </a:xfrm>
          <a:prstGeom prst="straightConnector1">
            <a:avLst/>
          </a:prstGeom>
          <a:ln>
            <a:solidFill>
              <a:srgbClr val="689248"/>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EE244B6A-DFCF-4857-B3A0-B47D7137EFCB}"/>
              </a:ext>
            </a:extLst>
          </p:cNvPr>
          <p:cNvCxnSpPr>
            <a:cxnSpLocks/>
          </p:cNvCxnSpPr>
          <p:nvPr/>
        </p:nvCxnSpPr>
        <p:spPr>
          <a:xfrm flipH="1">
            <a:off x="6041668" y="4357831"/>
            <a:ext cx="1" cy="238207"/>
          </a:xfrm>
          <a:prstGeom prst="straightConnector1">
            <a:avLst/>
          </a:prstGeom>
          <a:ln>
            <a:solidFill>
              <a:srgbClr val="689248"/>
            </a:solidFill>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0C320F76-FB09-4D27-803B-F4028C53A8F3}"/>
              </a:ext>
            </a:extLst>
          </p:cNvPr>
          <p:cNvCxnSpPr>
            <a:cxnSpLocks/>
          </p:cNvCxnSpPr>
          <p:nvPr/>
        </p:nvCxnSpPr>
        <p:spPr>
          <a:xfrm>
            <a:off x="6756289" y="4383700"/>
            <a:ext cx="254826" cy="226248"/>
          </a:xfrm>
          <a:prstGeom prst="straightConnector1">
            <a:avLst/>
          </a:prstGeom>
          <a:ln>
            <a:solidFill>
              <a:srgbClr val="689248"/>
            </a:solidFill>
            <a:tailEnd type="triangle"/>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C764C8B3-1E43-41ED-8EBD-9D951E3D153D}"/>
              </a:ext>
            </a:extLst>
          </p:cNvPr>
          <p:cNvCxnSpPr>
            <a:cxnSpLocks/>
          </p:cNvCxnSpPr>
          <p:nvPr/>
        </p:nvCxnSpPr>
        <p:spPr>
          <a:xfrm>
            <a:off x="6883702" y="2138722"/>
            <a:ext cx="668620" cy="360605"/>
          </a:xfrm>
          <a:prstGeom prst="line">
            <a:avLst/>
          </a:prstGeom>
          <a:ln>
            <a:solidFill>
              <a:srgbClr val="689248"/>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C329EB3E-16E2-41CE-85FA-8929C3D5492E}"/>
              </a:ext>
            </a:extLst>
          </p:cNvPr>
          <p:cNvCxnSpPr>
            <a:cxnSpLocks/>
          </p:cNvCxnSpPr>
          <p:nvPr/>
        </p:nvCxnSpPr>
        <p:spPr>
          <a:xfrm>
            <a:off x="6844119" y="2868635"/>
            <a:ext cx="755879" cy="0"/>
          </a:xfrm>
          <a:prstGeom prst="line">
            <a:avLst/>
          </a:prstGeom>
          <a:ln>
            <a:solidFill>
              <a:srgbClr val="689248"/>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FF5570D-336F-41EA-9B14-118F89F6C88A}"/>
              </a:ext>
            </a:extLst>
          </p:cNvPr>
          <p:cNvCxnSpPr>
            <a:cxnSpLocks/>
          </p:cNvCxnSpPr>
          <p:nvPr/>
        </p:nvCxnSpPr>
        <p:spPr>
          <a:xfrm flipV="1">
            <a:off x="6942143" y="3682560"/>
            <a:ext cx="647091" cy="268469"/>
          </a:xfrm>
          <a:prstGeom prst="line">
            <a:avLst/>
          </a:prstGeom>
          <a:ln>
            <a:solidFill>
              <a:srgbClr val="68924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857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normAutofit/>
          </a:bodyPr>
          <a:lstStyle/>
          <a:p>
            <a:r>
              <a:rPr lang="en-US" altLang="en-US" b="1" dirty="0">
                <a:latin typeface="Franklin Gothic Book" panose="020B0503020102020204" pitchFamily="34" charset="0"/>
                <a:ea typeface="ＭＳ Ｐゴシック" panose="020B0600070205080204" pitchFamily="34" charset="-128"/>
              </a:rPr>
              <a:t>What is a Historic Property? </a:t>
            </a:r>
            <a:endParaRPr lang="en-US" dirty="0"/>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550845" y="2399543"/>
            <a:ext cx="7943885" cy="4132369"/>
          </a:xfrm>
        </p:spPr>
        <p:txBody>
          <a:bodyPr>
            <a:normAutofit/>
          </a:bodyPr>
          <a:lstStyle/>
          <a:p>
            <a:pPr marL="0" indent="0">
              <a:lnSpc>
                <a:spcPct val="100000"/>
              </a:lnSpc>
              <a:spcBef>
                <a:spcPts val="600"/>
              </a:spcBef>
              <a:buNone/>
            </a:pPr>
            <a:r>
              <a:rPr lang="en-US" sz="2000" dirty="0">
                <a:solidFill>
                  <a:schemeClr val="tx1">
                    <a:lumMod val="95000"/>
                    <a:lumOff val="5000"/>
                  </a:schemeClr>
                </a:solidFill>
              </a:rPr>
              <a:t>To be listed in the National Register, a property must be:</a:t>
            </a:r>
          </a:p>
          <a:p>
            <a:pPr lvl="1">
              <a:lnSpc>
                <a:spcPct val="150000"/>
              </a:lnSpc>
              <a:spcBef>
                <a:spcPts val="600"/>
              </a:spcBef>
            </a:pPr>
            <a:r>
              <a:rPr lang="en-US" dirty="0"/>
              <a:t>One of the five defined resource types:</a:t>
            </a:r>
          </a:p>
          <a:p>
            <a:pPr lvl="2">
              <a:lnSpc>
                <a:spcPct val="150000"/>
              </a:lnSpc>
              <a:spcBef>
                <a:spcPts val="600"/>
              </a:spcBef>
            </a:pPr>
            <a:r>
              <a:rPr lang="en-US" dirty="0"/>
              <a:t>Building, structure, object, site, or district</a:t>
            </a:r>
          </a:p>
          <a:p>
            <a:pPr lvl="1">
              <a:lnSpc>
                <a:spcPct val="150000"/>
              </a:lnSpc>
              <a:spcBef>
                <a:spcPts val="600"/>
              </a:spcBef>
            </a:pPr>
            <a:r>
              <a:rPr lang="en-US" dirty="0"/>
              <a:t>At least 45 years old (with exceptions)</a:t>
            </a:r>
          </a:p>
          <a:p>
            <a:pPr lvl="1">
              <a:lnSpc>
                <a:spcPct val="150000"/>
              </a:lnSpc>
              <a:spcBef>
                <a:spcPts val="600"/>
              </a:spcBef>
            </a:pPr>
            <a:r>
              <a:rPr lang="en-US" dirty="0"/>
              <a:t>Significant within its historic context</a:t>
            </a:r>
          </a:p>
          <a:p>
            <a:pPr lvl="1">
              <a:lnSpc>
                <a:spcPct val="110000"/>
              </a:lnSpc>
              <a:spcBef>
                <a:spcPts val="600"/>
              </a:spcBef>
            </a:pPr>
            <a:r>
              <a:rPr lang="en-US" dirty="0"/>
              <a:t>One that retains its integrity such that it can convey its significance </a:t>
            </a:r>
          </a:p>
          <a:p>
            <a:pPr marL="0" indent="0">
              <a:buNone/>
            </a:pPr>
            <a:r>
              <a:rPr lang="en-US" dirty="0"/>
              <a:t> </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26</a:t>
            </a:fld>
            <a:endParaRPr lang="en-US" dirty="0"/>
          </a:p>
        </p:txBody>
      </p:sp>
      <p:pic>
        <p:nvPicPr>
          <p:cNvPr id="8" name="Picture 7">
            <a:extLst>
              <a:ext uri="{FF2B5EF4-FFF2-40B4-BE49-F238E27FC236}">
                <a16:creationId xmlns:a16="http://schemas.microsoft.com/office/drawing/2014/main" id="{753CE7BF-65B7-4EEA-840C-BD4CB4092523}"/>
              </a:ext>
            </a:extLst>
          </p:cNvPr>
          <p:cNvPicPr>
            <a:picLocks noChangeAspect="1"/>
          </p:cNvPicPr>
          <p:nvPr/>
        </p:nvPicPr>
        <p:blipFill>
          <a:blip r:embed="rId3"/>
          <a:stretch>
            <a:fillRect/>
          </a:stretch>
        </p:blipFill>
        <p:spPr>
          <a:xfrm>
            <a:off x="10554142" y="5795865"/>
            <a:ext cx="774259" cy="329213"/>
          </a:xfrm>
          <a:prstGeom prst="rect">
            <a:avLst/>
          </a:prstGeom>
        </p:spPr>
      </p:pic>
      <p:sp>
        <p:nvSpPr>
          <p:cNvPr id="9" name="Content Placeholder 1">
            <a:extLst>
              <a:ext uri="{FF2B5EF4-FFF2-40B4-BE49-F238E27FC236}">
                <a16:creationId xmlns:a16="http://schemas.microsoft.com/office/drawing/2014/main" id="{27F3BE4E-2913-451A-9060-CF8E292A34DB}"/>
              </a:ext>
            </a:extLst>
          </p:cNvPr>
          <p:cNvSpPr txBox="1">
            <a:spLocks/>
          </p:cNvSpPr>
          <p:nvPr/>
        </p:nvSpPr>
        <p:spPr>
          <a:xfrm>
            <a:off x="612775" y="1397000"/>
            <a:ext cx="7820026" cy="1778000"/>
          </a:xfrm>
          <a:prstGeom prst="rect">
            <a:avLst/>
          </a:prstGeom>
        </p:spPr>
        <p:txBody>
          <a:bodyPr vert="horz" lIns="91440" tIns="45720" rIns="91440" bIns="45720" rtlCol="0">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A historic property is </a:t>
            </a:r>
            <a:r>
              <a:rPr lang="en-US" sz="2000" b="1" dirty="0">
                <a:solidFill>
                  <a:schemeClr val="bg2">
                    <a:lumMod val="10000"/>
                  </a:schemeClr>
                </a:solidFill>
              </a:rPr>
              <a:t>listed in or eligible for listing in the National Register of Historic Places </a:t>
            </a:r>
          </a:p>
          <a:p>
            <a:pPr lvl="1"/>
            <a:endParaRPr lang="en-US" b="1" dirty="0">
              <a:solidFill>
                <a:srgbClr val="005188"/>
              </a:solidFill>
            </a:endParaRPr>
          </a:p>
          <a:p>
            <a:pPr lvl="2"/>
            <a:endParaRPr lang="en-US" dirty="0"/>
          </a:p>
        </p:txBody>
      </p:sp>
      <p:pic>
        <p:nvPicPr>
          <p:cNvPr id="11" name="Picture 10" descr="Edwards honor guard opens Veterans Day ceremony featuring Vietnam Memorial  Wall &gt; Edwards Air Force Base &gt; News">
            <a:extLst>
              <a:ext uri="{FF2B5EF4-FFF2-40B4-BE49-F238E27FC236}">
                <a16:creationId xmlns:a16="http://schemas.microsoft.com/office/drawing/2014/main" id="{B5EFAC0F-A668-40DC-9328-080EBCD2DC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02784" y="224514"/>
            <a:ext cx="2759040" cy="196951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fallingwater">
            <a:extLst>
              <a:ext uri="{FF2B5EF4-FFF2-40B4-BE49-F238E27FC236}">
                <a16:creationId xmlns:a16="http://schemas.microsoft.com/office/drawing/2014/main" id="{8A86B0CF-51BC-4C7C-9937-F04179B6A729}"/>
              </a:ext>
            </a:extLst>
          </p:cNvPr>
          <p:cNvPicPr>
            <a:picLocks noChangeAspect="1" noChangeArrowheads="1"/>
          </p:cNvPicPr>
          <p:nvPr/>
        </p:nvPicPr>
        <p:blipFill rotWithShape="1">
          <a:blip r:embed="rId5" cstate="screen"/>
          <a:srcRect/>
          <a:stretch/>
        </p:blipFill>
        <p:spPr bwMode="auto">
          <a:xfrm>
            <a:off x="9007511" y="2367896"/>
            <a:ext cx="2754313" cy="2043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8" descr="Golden Gate Bridge - Length, Facts &amp; Height - HISTORY">
            <a:extLst>
              <a:ext uri="{FF2B5EF4-FFF2-40B4-BE49-F238E27FC236}">
                <a16:creationId xmlns:a16="http://schemas.microsoft.com/office/drawing/2014/main" id="{C1F52529-D573-42E2-8C46-D41E544CF6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20212" y="4598231"/>
            <a:ext cx="2759040" cy="155120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4">
            <a:extLst>
              <a:ext uri="{FF2B5EF4-FFF2-40B4-BE49-F238E27FC236}">
                <a16:creationId xmlns:a16="http://schemas.microsoft.com/office/drawing/2014/main" id="{E8578E95-FEEE-4872-806A-177F068F5AFD}"/>
              </a:ext>
            </a:extLst>
          </p:cNvPr>
          <p:cNvSpPr>
            <a:spLocks noChangeArrowheads="1"/>
          </p:cNvSpPr>
          <p:nvPr/>
        </p:nvSpPr>
        <p:spPr bwMode="auto">
          <a:xfrm rot="16200000">
            <a:off x="11384761" y="5594251"/>
            <a:ext cx="1096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panose="02020603050405020304" pitchFamily="18" charset="0"/>
              </a:defRPr>
            </a:lvl1pPr>
            <a:lvl2pPr marL="742950" indent="-285750">
              <a:defRPr sz="1200">
                <a:solidFill>
                  <a:schemeClr val="tx1"/>
                </a:solidFill>
                <a:latin typeface="Times" panose="02020603050405020304" pitchFamily="18" charset="0"/>
              </a:defRPr>
            </a:lvl2pPr>
            <a:lvl3pPr marL="1143000" indent="-228600">
              <a:defRPr sz="1200">
                <a:solidFill>
                  <a:schemeClr val="tx1"/>
                </a:solidFill>
                <a:latin typeface="Times" panose="02020603050405020304" pitchFamily="18" charset="0"/>
              </a:defRPr>
            </a:lvl3pPr>
            <a:lvl4pPr marL="1600200" indent="-228600">
              <a:defRPr sz="1200">
                <a:solidFill>
                  <a:schemeClr val="tx1"/>
                </a:solidFill>
                <a:latin typeface="Times" panose="02020603050405020304" pitchFamily="18" charset="0"/>
              </a:defRPr>
            </a:lvl4pPr>
            <a:lvl5pPr marL="2057400" indent="-228600">
              <a:defRPr sz="1200">
                <a:solidFill>
                  <a:schemeClr val="tx1"/>
                </a:solidFill>
                <a:latin typeface="Times" panose="02020603050405020304" pitchFamily="18" charset="0"/>
              </a:defRPr>
            </a:lvl5pPr>
            <a:lvl6pPr marL="2514600" indent="-228600" eaLnBrk="0" fontAlgn="base" hangingPunct="0">
              <a:spcBef>
                <a:spcPct val="0"/>
              </a:spcBef>
              <a:spcAft>
                <a:spcPct val="0"/>
              </a:spcAft>
              <a:defRPr sz="1200">
                <a:solidFill>
                  <a:schemeClr val="tx1"/>
                </a:solidFill>
                <a:latin typeface="Times" panose="02020603050405020304" pitchFamily="18" charset="0"/>
              </a:defRPr>
            </a:lvl6pPr>
            <a:lvl7pPr marL="2971800" indent="-228600" eaLnBrk="0" fontAlgn="base" hangingPunct="0">
              <a:spcBef>
                <a:spcPct val="0"/>
              </a:spcBef>
              <a:spcAft>
                <a:spcPct val="0"/>
              </a:spcAft>
              <a:defRPr sz="1200">
                <a:solidFill>
                  <a:schemeClr val="tx1"/>
                </a:solidFill>
                <a:latin typeface="Times" panose="02020603050405020304" pitchFamily="18" charset="0"/>
              </a:defRPr>
            </a:lvl7pPr>
            <a:lvl8pPr marL="3429000" indent="-228600" eaLnBrk="0" fontAlgn="base" hangingPunct="0">
              <a:spcBef>
                <a:spcPct val="0"/>
              </a:spcBef>
              <a:spcAft>
                <a:spcPct val="0"/>
              </a:spcAft>
              <a:defRPr sz="1200">
                <a:solidFill>
                  <a:schemeClr val="tx1"/>
                </a:solidFill>
                <a:latin typeface="Times" panose="02020603050405020304" pitchFamily="18" charset="0"/>
              </a:defRPr>
            </a:lvl8pPr>
            <a:lvl9pPr marL="3886200" indent="-228600" eaLnBrk="0" fontAlgn="base" hangingPunct="0">
              <a:spcBef>
                <a:spcPct val="0"/>
              </a:spcBef>
              <a:spcAft>
                <a:spcPct val="0"/>
              </a:spcAft>
              <a:defRPr sz="1200">
                <a:solidFill>
                  <a:schemeClr val="tx1"/>
                </a:solidFill>
                <a:latin typeface="Times" panose="02020603050405020304" pitchFamily="18" charset="0"/>
              </a:defRPr>
            </a:lvl9pPr>
          </a:lstStyle>
          <a:p>
            <a:r>
              <a:rPr lang="en-US" altLang="en-US" dirty="0">
                <a:solidFill>
                  <a:schemeClr val="bg1">
                    <a:lumMod val="50000"/>
                  </a:schemeClr>
                </a:solidFill>
              </a:rPr>
              <a:t>© History.com</a:t>
            </a:r>
          </a:p>
        </p:txBody>
      </p:sp>
      <p:sp>
        <p:nvSpPr>
          <p:cNvPr id="16" name="Rectangle 4">
            <a:extLst>
              <a:ext uri="{FF2B5EF4-FFF2-40B4-BE49-F238E27FC236}">
                <a16:creationId xmlns:a16="http://schemas.microsoft.com/office/drawing/2014/main" id="{25900B1C-F09C-4493-95A0-1BB8920CD051}"/>
              </a:ext>
            </a:extLst>
          </p:cNvPr>
          <p:cNvSpPr>
            <a:spLocks noChangeArrowheads="1"/>
          </p:cNvSpPr>
          <p:nvPr/>
        </p:nvSpPr>
        <p:spPr bwMode="auto">
          <a:xfrm rot="16200000">
            <a:off x="11103949" y="3553612"/>
            <a:ext cx="16269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panose="02020603050405020304" pitchFamily="18" charset="0"/>
              </a:defRPr>
            </a:lvl1pPr>
            <a:lvl2pPr marL="742950" indent="-285750">
              <a:defRPr sz="1200">
                <a:solidFill>
                  <a:schemeClr val="tx1"/>
                </a:solidFill>
                <a:latin typeface="Times" panose="02020603050405020304" pitchFamily="18" charset="0"/>
              </a:defRPr>
            </a:lvl2pPr>
            <a:lvl3pPr marL="1143000" indent="-228600">
              <a:defRPr sz="1200">
                <a:solidFill>
                  <a:schemeClr val="tx1"/>
                </a:solidFill>
                <a:latin typeface="Times" panose="02020603050405020304" pitchFamily="18" charset="0"/>
              </a:defRPr>
            </a:lvl3pPr>
            <a:lvl4pPr marL="1600200" indent="-228600">
              <a:defRPr sz="1200">
                <a:solidFill>
                  <a:schemeClr val="tx1"/>
                </a:solidFill>
                <a:latin typeface="Times" panose="02020603050405020304" pitchFamily="18" charset="0"/>
              </a:defRPr>
            </a:lvl4pPr>
            <a:lvl5pPr marL="2057400" indent="-228600">
              <a:defRPr sz="1200">
                <a:solidFill>
                  <a:schemeClr val="tx1"/>
                </a:solidFill>
                <a:latin typeface="Times" panose="02020603050405020304" pitchFamily="18" charset="0"/>
              </a:defRPr>
            </a:lvl5pPr>
            <a:lvl6pPr marL="2514600" indent="-228600" eaLnBrk="0" fontAlgn="base" hangingPunct="0">
              <a:spcBef>
                <a:spcPct val="0"/>
              </a:spcBef>
              <a:spcAft>
                <a:spcPct val="0"/>
              </a:spcAft>
              <a:defRPr sz="1200">
                <a:solidFill>
                  <a:schemeClr val="tx1"/>
                </a:solidFill>
                <a:latin typeface="Times" panose="02020603050405020304" pitchFamily="18" charset="0"/>
              </a:defRPr>
            </a:lvl6pPr>
            <a:lvl7pPr marL="2971800" indent="-228600" eaLnBrk="0" fontAlgn="base" hangingPunct="0">
              <a:spcBef>
                <a:spcPct val="0"/>
              </a:spcBef>
              <a:spcAft>
                <a:spcPct val="0"/>
              </a:spcAft>
              <a:defRPr sz="1200">
                <a:solidFill>
                  <a:schemeClr val="tx1"/>
                </a:solidFill>
                <a:latin typeface="Times" panose="02020603050405020304" pitchFamily="18" charset="0"/>
              </a:defRPr>
            </a:lvl7pPr>
            <a:lvl8pPr marL="3429000" indent="-228600" eaLnBrk="0" fontAlgn="base" hangingPunct="0">
              <a:spcBef>
                <a:spcPct val="0"/>
              </a:spcBef>
              <a:spcAft>
                <a:spcPct val="0"/>
              </a:spcAft>
              <a:defRPr sz="1200">
                <a:solidFill>
                  <a:schemeClr val="tx1"/>
                </a:solidFill>
                <a:latin typeface="Times" panose="02020603050405020304" pitchFamily="18" charset="0"/>
              </a:defRPr>
            </a:lvl8pPr>
            <a:lvl9pPr marL="3886200" indent="-228600" eaLnBrk="0" fontAlgn="base" hangingPunct="0">
              <a:spcBef>
                <a:spcPct val="0"/>
              </a:spcBef>
              <a:spcAft>
                <a:spcPct val="0"/>
              </a:spcAft>
              <a:defRPr sz="1200">
                <a:solidFill>
                  <a:schemeClr val="tx1"/>
                </a:solidFill>
                <a:latin typeface="Times" panose="02020603050405020304" pitchFamily="18" charset="0"/>
              </a:defRPr>
            </a:lvl9pPr>
          </a:lstStyle>
          <a:p>
            <a:r>
              <a:rPr lang="en-US" altLang="en-US" dirty="0">
                <a:solidFill>
                  <a:schemeClr val="bg1">
                    <a:lumMod val="50000"/>
                  </a:schemeClr>
                </a:solidFill>
              </a:rPr>
              <a:t>© Architectural Digest </a:t>
            </a:r>
          </a:p>
        </p:txBody>
      </p:sp>
      <p:sp>
        <p:nvSpPr>
          <p:cNvPr id="17" name="Rectangle 4">
            <a:extLst>
              <a:ext uri="{FF2B5EF4-FFF2-40B4-BE49-F238E27FC236}">
                <a16:creationId xmlns:a16="http://schemas.microsoft.com/office/drawing/2014/main" id="{5E2CC17B-A1B7-4239-B59E-C71C188B2545}"/>
              </a:ext>
            </a:extLst>
          </p:cNvPr>
          <p:cNvSpPr>
            <a:spLocks noChangeArrowheads="1"/>
          </p:cNvSpPr>
          <p:nvPr/>
        </p:nvSpPr>
        <p:spPr bwMode="auto">
          <a:xfrm rot="16200000">
            <a:off x="10990354" y="1198964"/>
            <a:ext cx="1880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panose="02020603050405020304" pitchFamily="18" charset="0"/>
              </a:defRPr>
            </a:lvl1pPr>
            <a:lvl2pPr marL="742950" indent="-285750">
              <a:defRPr sz="1200">
                <a:solidFill>
                  <a:schemeClr val="tx1"/>
                </a:solidFill>
                <a:latin typeface="Times" panose="02020603050405020304" pitchFamily="18" charset="0"/>
              </a:defRPr>
            </a:lvl2pPr>
            <a:lvl3pPr marL="1143000" indent="-228600">
              <a:defRPr sz="1200">
                <a:solidFill>
                  <a:schemeClr val="tx1"/>
                </a:solidFill>
                <a:latin typeface="Times" panose="02020603050405020304" pitchFamily="18" charset="0"/>
              </a:defRPr>
            </a:lvl3pPr>
            <a:lvl4pPr marL="1600200" indent="-228600">
              <a:defRPr sz="1200">
                <a:solidFill>
                  <a:schemeClr val="tx1"/>
                </a:solidFill>
                <a:latin typeface="Times" panose="02020603050405020304" pitchFamily="18" charset="0"/>
              </a:defRPr>
            </a:lvl4pPr>
            <a:lvl5pPr marL="2057400" indent="-228600">
              <a:defRPr sz="1200">
                <a:solidFill>
                  <a:schemeClr val="tx1"/>
                </a:solidFill>
                <a:latin typeface="Times" panose="02020603050405020304" pitchFamily="18" charset="0"/>
              </a:defRPr>
            </a:lvl5pPr>
            <a:lvl6pPr marL="2514600" indent="-228600" eaLnBrk="0" fontAlgn="base" hangingPunct="0">
              <a:spcBef>
                <a:spcPct val="0"/>
              </a:spcBef>
              <a:spcAft>
                <a:spcPct val="0"/>
              </a:spcAft>
              <a:defRPr sz="1200">
                <a:solidFill>
                  <a:schemeClr val="tx1"/>
                </a:solidFill>
                <a:latin typeface="Times" panose="02020603050405020304" pitchFamily="18" charset="0"/>
              </a:defRPr>
            </a:lvl6pPr>
            <a:lvl7pPr marL="2971800" indent="-228600" eaLnBrk="0" fontAlgn="base" hangingPunct="0">
              <a:spcBef>
                <a:spcPct val="0"/>
              </a:spcBef>
              <a:spcAft>
                <a:spcPct val="0"/>
              </a:spcAft>
              <a:defRPr sz="1200">
                <a:solidFill>
                  <a:schemeClr val="tx1"/>
                </a:solidFill>
                <a:latin typeface="Times" panose="02020603050405020304" pitchFamily="18" charset="0"/>
              </a:defRPr>
            </a:lvl7pPr>
            <a:lvl8pPr marL="3429000" indent="-228600" eaLnBrk="0" fontAlgn="base" hangingPunct="0">
              <a:spcBef>
                <a:spcPct val="0"/>
              </a:spcBef>
              <a:spcAft>
                <a:spcPct val="0"/>
              </a:spcAft>
              <a:defRPr sz="1200">
                <a:solidFill>
                  <a:schemeClr val="tx1"/>
                </a:solidFill>
                <a:latin typeface="Times" panose="02020603050405020304" pitchFamily="18" charset="0"/>
              </a:defRPr>
            </a:lvl8pPr>
            <a:lvl9pPr marL="3886200" indent="-228600" eaLnBrk="0" fontAlgn="base" hangingPunct="0">
              <a:spcBef>
                <a:spcPct val="0"/>
              </a:spcBef>
              <a:spcAft>
                <a:spcPct val="0"/>
              </a:spcAft>
              <a:defRPr sz="1200">
                <a:solidFill>
                  <a:schemeClr val="tx1"/>
                </a:solidFill>
                <a:latin typeface="Times" panose="02020603050405020304" pitchFamily="18" charset="0"/>
              </a:defRPr>
            </a:lvl9pPr>
          </a:lstStyle>
          <a:p>
            <a:r>
              <a:rPr lang="en-US" altLang="en-US" dirty="0">
                <a:solidFill>
                  <a:schemeClr val="bg1">
                    <a:lumMod val="50000"/>
                  </a:schemeClr>
                </a:solidFill>
              </a:rPr>
              <a:t>© Edwards Air Force Base </a:t>
            </a:r>
          </a:p>
        </p:txBody>
      </p:sp>
    </p:spTree>
    <p:extLst>
      <p:ext uri="{BB962C8B-B14F-4D97-AF65-F5344CB8AC3E}">
        <p14:creationId xmlns:p14="http://schemas.microsoft.com/office/powerpoint/2010/main" val="294623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168986" y="273492"/>
            <a:ext cx="6183311" cy="743347"/>
          </a:xfrm>
        </p:spPr>
        <p:txBody>
          <a:bodyPr>
            <a:normAutofit/>
          </a:bodyPr>
          <a:lstStyle/>
          <a:p>
            <a:r>
              <a:rPr lang="en-US" altLang="en-US" b="1" dirty="0">
                <a:latin typeface="Franklin Gothic Book" panose="020B0503020102020204" pitchFamily="34" charset="0"/>
                <a:ea typeface="ＭＳ Ｐゴシック" panose="020B0600070205080204" pitchFamily="34" charset="-128"/>
              </a:rPr>
              <a:t>Exploring Ground Disturbance </a:t>
            </a:r>
            <a:endParaRPr lang="en-US" b="1" dirty="0"/>
          </a:p>
        </p:txBody>
      </p:sp>
      <p:sp>
        <p:nvSpPr>
          <p:cNvPr id="4" name="Content Placeholder 3">
            <a:extLst>
              <a:ext uri="{FF2B5EF4-FFF2-40B4-BE49-F238E27FC236}">
                <a16:creationId xmlns:a16="http://schemas.microsoft.com/office/drawing/2014/main" id="{56B88B6B-5A56-8B4D-8061-3CE4391864FF}"/>
              </a:ext>
            </a:extLst>
          </p:cNvPr>
          <p:cNvSpPr>
            <a:spLocks noGrp="1"/>
          </p:cNvSpPr>
          <p:nvPr>
            <p:ph sz="half" idx="2"/>
          </p:nvPr>
        </p:nvSpPr>
        <p:spPr>
          <a:xfrm>
            <a:off x="800344" y="1874149"/>
            <a:ext cx="5812713" cy="2247214"/>
          </a:xfrm>
        </p:spPr>
        <p:txBody>
          <a:bodyPr>
            <a:normAutofit/>
          </a:bodyPr>
          <a:lstStyle/>
          <a:p>
            <a:pPr>
              <a:buClr>
                <a:schemeClr val="bg1">
                  <a:lumMod val="50000"/>
                </a:schemeClr>
              </a:buClr>
              <a:buFont typeface="Wingdings" panose="05000000000000000000" pitchFamily="2" charset="2"/>
              <a:buChar char="§"/>
              <a:defRPr/>
            </a:pPr>
            <a:r>
              <a:rPr lang="en-US" altLang="en-US" sz="2200" b="1" dirty="0">
                <a:solidFill>
                  <a:srgbClr val="689248"/>
                </a:solidFill>
              </a:rPr>
              <a:t>Location</a:t>
            </a:r>
            <a:r>
              <a:rPr lang="en-US" altLang="en-US" sz="2200" dirty="0"/>
              <a:t> of ground disturbance </a:t>
            </a:r>
          </a:p>
          <a:p>
            <a:pPr>
              <a:buClr>
                <a:schemeClr val="bg1">
                  <a:lumMod val="50000"/>
                </a:schemeClr>
              </a:buClr>
              <a:buFont typeface="Wingdings" panose="05000000000000000000" pitchFamily="2" charset="2"/>
              <a:buChar char="§"/>
              <a:defRPr/>
            </a:pPr>
            <a:r>
              <a:rPr lang="en-US" altLang="en-US" sz="2200" b="1" dirty="0">
                <a:solidFill>
                  <a:srgbClr val="689248"/>
                </a:solidFill>
              </a:rPr>
              <a:t>Area</a:t>
            </a:r>
            <a:r>
              <a:rPr lang="en-US" altLang="en-US" sz="2200" dirty="0">
                <a:solidFill>
                  <a:srgbClr val="689248"/>
                </a:solidFill>
              </a:rPr>
              <a:t> </a:t>
            </a:r>
            <a:r>
              <a:rPr lang="en-US" altLang="en-US" sz="2200" dirty="0"/>
              <a:t>being disturbed </a:t>
            </a:r>
          </a:p>
          <a:p>
            <a:pPr>
              <a:buClr>
                <a:schemeClr val="bg1">
                  <a:lumMod val="50000"/>
                </a:schemeClr>
              </a:buClr>
              <a:buFont typeface="Wingdings" panose="05000000000000000000" pitchFamily="2" charset="2"/>
              <a:buChar char="§"/>
              <a:defRPr/>
            </a:pPr>
            <a:r>
              <a:rPr lang="en-US" altLang="en-US" sz="2200" b="1" dirty="0">
                <a:solidFill>
                  <a:srgbClr val="689248"/>
                </a:solidFill>
              </a:rPr>
              <a:t>Depth</a:t>
            </a:r>
            <a:r>
              <a:rPr lang="en-US" altLang="en-US" sz="2200" dirty="0"/>
              <a:t> of disturbance </a:t>
            </a:r>
          </a:p>
          <a:p>
            <a:pPr>
              <a:buClr>
                <a:schemeClr val="bg1">
                  <a:lumMod val="50000"/>
                </a:schemeClr>
              </a:buClr>
              <a:buFont typeface="Wingdings" panose="05000000000000000000" pitchFamily="2" charset="2"/>
              <a:buChar char="§"/>
              <a:defRPr/>
            </a:pPr>
            <a:r>
              <a:rPr lang="en-US" altLang="en-US" sz="2200" dirty="0"/>
              <a:t>Associated Actions </a:t>
            </a:r>
          </a:p>
          <a:p>
            <a:pPr>
              <a:spcAft>
                <a:spcPts val="0"/>
              </a:spcAft>
              <a:buClrTx/>
              <a:buFont typeface="Arial" panose="020B0604020202020204" pitchFamily="34" charset="0"/>
              <a:buChar char="•"/>
              <a:defRPr/>
            </a:pPr>
            <a:endParaRPr lang="en-US" altLang="en-US" b="1" dirty="0">
              <a:latin typeface="Franklin Gothic Book" panose="020B0503020102020204" pitchFamily="34" charset="0"/>
              <a:ea typeface="ＭＳ Ｐゴシック" panose="020B0600070205080204" pitchFamily="34" charset="-128"/>
            </a:endParaRPr>
          </a:p>
          <a:p>
            <a:pPr marL="0" indent="0">
              <a:spcAft>
                <a:spcPts val="0"/>
              </a:spcAft>
              <a:buClrTx/>
              <a:buNone/>
              <a:defRPr/>
            </a:pPr>
            <a:endParaRPr lang="en-US" dirty="0"/>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fld id="{8FCC257D-A786-9244-9E17-CE618C8B9275}" type="slidenum">
              <a:rPr lang="en-US" smtClean="0"/>
              <a:pPr/>
              <a:t>27</a:t>
            </a:fld>
            <a:endParaRPr lang="en-US" dirty="0"/>
          </a:p>
        </p:txBody>
      </p:sp>
      <p:sp>
        <p:nvSpPr>
          <p:cNvPr id="11" name="TextBox 6">
            <a:extLst>
              <a:ext uri="{FF2B5EF4-FFF2-40B4-BE49-F238E27FC236}">
                <a16:creationId xmlns:a16="http://schemas.microsoft.com/office/drawing/2014/main" id="{09958232-CFE4-49E9-9BDC-94577328447C}"/>
              </a:ext>
            </a:extLst>
          </p:cNvPr>
          <p:cNvSpPr txBox="1">
            <a:spLocks noChangeArrowheads="1"/>
          </p:cNvSpPr>
          <p:nvPr/>
        </p:nvSpPr>
        <p:spPr bwMode="auto">
          <a:xfrm>
            <a:off x="10631487" y="6309992"/>
            <a:ext cx="9509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Times" panose="02020603050405020304" pitchFamily="18" charset="0"/>
              </a:defRPr>
            </a:lvl1pPr>
            <a:lvl2pPr marL="742950" indent="-285750">
              <a:defRPr sz="1200">
                <a:solidFill>
                  <a:schemeClr val="tx1"/>
                </a:solidFill>
                <a:latin typeface="Times" panose="02020603050405020304" pitchFamily="18" charset="0"/>
              </a:defRPr>
            </a:lvl2pPr>
            <a:lvl3pPr marL="1143000" indent="-228600">
              <a:defRPr sz="1200">
                <a:solidFill>
                  <a:schemeClr val="tx1"/>
                </a:solidFill>
                <a:latin typeface="Times" panose="02020603050405020304" pitchFamily="18" charset="0"/>
              </a:defRPr>
            </a:lvl3pPr>
            <a:lvl4pPr marL="1600200" indent="-228600">
              <a:defRPr sz="1200">
                <a:solidFill>
                  <a:schemeClr val="tx1"/>
                </a:solidFill>
                <a:latin typeface="Times" panose="02020603050405020304" pitchFamily="18" charset="0"/>
              </a:defRPr>
            </a:lvl4pPr>
            <a:lvl5pPr marL="2057400" indent="-228600">
              <a:defRPr sz="1200">
                <a:solidFill>
                  <a:schemeClr val="tx1"/>
                </a:solidFill>
                <a:latin typeface="Times" panose="02020603050405020304" pitchFamily="18" charset="0"/>
              </a:defRPr>
            </a:lvl5pPr>
            <a:lvl6pPr marL="2514600" indent="-228600" eaLnBrk="0" fontAlgn="base" hangingPunct="0">
              <a:spcBef>
                <a:spcPct val="0"/>
              </a:spcBef>
              <a:spcAft>
                <a:spcPct val="0"/>
              </a:spcAft>
              <a:defRPr sz="1200">
                <a:solidFill>
                  <a:schemeClr val="tx1"/>
                </a:solidFill>
                <a:latin typeface="Times" panose="02020603050405020304" pitchFamily="18" charset="0"/>
              </a:defRPr>
            </a:lvl6pPr>
            <a:lvl7pPr marL="2971800" indent="-228600" eaLnBrk="0" fontAlgn="base" hangingPunct="0">
              <a:spcBef>
                <a:spcPct val="0"/>
              </a:spcBef>
              <a:spcAft>
                <a:spcPct val="0"/>
              </a:spcAft>
              <a:defRPr sz="1200">
                <a:solidFill>
                  <a:schemeClr val="tx1"/>
                </a:solidFill>
                <a:latin typeface="Times" panose="02020603050405020304" pitchFamily="18" charset="0"/>
              </a:defRPr>
            </a:lvl7pPr>
            <a:lvl8pPr marL="3429000" indent="-228600" eaLnBrk="0" fontAlgn="base" hangingPunct="0">
              <a:spcBef>
                <a:spcPct val="0"/>
              </a:spcBef>
              <a:spcAft>
                <a:spcPct val="0"/>
              </a:spcAft>
              <a:defRPr sz="1200">
                <a:solidFill>
                  <a:schemeClr val="tx1"/>
                </a:solidFill>
                <a:latin typeface="Times" panose="02020603050405020304" pitchFamily="18" charset="0"/>
              </a:defRPr>
            </a:lvl8pPr>
            <a:lvl9pPr marL="3886200" indent="-228600" eaLnBrk="0" fontAlgn="base" hangingPunct="0">
              <a:spcBef>
                <a:spcPct val="0"/>
              </a:spcBef>
              <a:spcAft>
                <a:spcPct val="0"/>
              </a:spcAft>
              <a:defRPr sz="1200">
                <a:solidFill>
                  <a:schemeClr val="tx1"/>
                </a:solidFill>
                <a:latin typeface="Times" panose="02020603050405020304" pitchFamily="18" charset="0"/>
              </a:defRPr>
            </a:lvl9pPr>
          </a:lstStyle>
          <a:p>
            <a:r>
              <a:rPr lang="en-US" altLang="en-US" dirty="0"/>
              <a:t>© unknown </a:t>
            </a:r>
            <a:endParaRPr lang="en-US" altLang="en-US" dirty="0">
              <a:solidFill>
                <a:srgbClr val="FF0000"/>
              </a:solidFill>
            </a:endParaRPr>
          </a:p>
        </p:txBody>
      </p:sp>
      <p:pic>
        <p:nvPicPr>
          <p:cNvPr id="9" name="Picture 8">
            <a:extLst>
              <a:ext uri="{FF2B5EF4-FFF2-40B4-BE49-F238E27FC236}">
                <a16:creationId xmlns:a16="http://schemas.microsoft.com/office/drawing/2014/main" id="{B01387F8-36E6-429A-92DA-039C6EE55EC9}"/>
              </a:ext>
            </a:extLst>
          </p:cNvPr>
          <p:cNvPicPr>
            <a:picLocks noChangeAspect="1"/>
          </p:cNvPicPr>
          <p:nvPr/>
        </p:nvPicPr>
        <p:blipFill>
          <a:blip r:embed="rId3"/>
          <a:stretch>
            <a:fillRect/>
          </a:stretch>
        </p:blipFill>
        <p:spPr>
          <a:xfrm>
            <a:off x="7070259" y="425887"/>
            <a:ext cx="4417845" cy="5886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5363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96F6E5-DB5D-45F0-9354-BED150363768}"/>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6A654216-89E7-4638-B5E4-8B3433BC6D32}"/>
              </a:ext>
            </a:extLst>
          </p:cNvPr>
          <p:cNvSpPr>
            <a:spLocks noGrp="1"/>
          </p:cNvSpPr>
          <p:nvPr>
            <p:ph type="ctrTitle"/>
          </p:nvPr>
        </p:nvSpPr>
        <p:spPr/>
        <p:txBody>
          <a:bodyPr/>
          <a:lstStyle/>
          <a:p>
            <a:r>
              <a:rPr lang="en-US" dirty="0"/>
              <a:t>Laws, Regulations, and Executive Orders</a:t>
            </a:r>
          </a:p>
        </p:txBody>
      </p:sp>
    </p:spTree>
    <p:extLst>
      <p:ext uri="{BB962C8B-B14F-4D97-AF65-F5344CB8AC3E}">
        <p14:creationId xmlns:p14="http://schemas.microsoft.com/office/powerpoint/2010/main" val="778576998"/>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4" name="Oval 23">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43B283D9-6DFF-4E51-9636-60686FFDA1E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72" r="21180" b="4"/>
          <a:stretch/>
        </p:blipFill>
        <p:spPr>
          <a:xfrm>
            <a:off x="603504" y="417317"/>
            <a:ext cx="3549663" cy="3157838"/>
          </a:xfrm>
          <a:prstGeom prst="rect">
            <a:avLst/>
          </a:prstGeom>
        </p:spPr>
      </p:pic>
      <p:grpSp>
        <p:nvGrpSpPr>
          <p:cNvPr id="31" name="Group 30">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32" name="Straight Connector 31">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6BA4E6E-4D64-47AB-A64E-B40ECADA265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2587" r="-2" b="23258"/>
          <a:stretch/>
        </p:blipFill>
        <p:spPr>
          <a:xfrm>
            <a:off x="4280448" y="406043"/>
            <a:ext cx="3549663" cy="3162873"/>
          </a:xfrm>
          <a:prstGeom prst="rect">
            <a:avLst/>
          </a:prstGeom>
        </p:spPr>
      </p:pic>
      <p:sp>
        <p:nvSpPr>
          <p:cNvPr id="37" name="Rectangle 3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75AE9B29-AFC8-4BF3-A24C-0AECCE15A5CD}"/>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2096" r="13275" b="4"/>
          <a:stretch/>
        </p:blipFill>
        <p:spPr>
          <a:xfrm>
            <a:off x="7949294" y="406043"/>
            <a:ext cx="3549663" cy="3162873"/>
          </a:xfrm>
          <a:prstGeom prst="rect">
            <a:avLst/>
          </a:prstGeom>
        </p:spPr>
      </p:pic>
      <p:sp>
        <p:nvSpPr>
          <p:cNvPr id="45" name="Rectangle 44">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8" name="Straight Connector 47">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06464B4C-BAAF-4994-AB27-9116A826ABBB}"/>
              </a:ext>
            </a:extLst>
          </p:cNvPr>
          <p:cNvSpPr>
            <a:spLocks noGrp="1"/>
          </p:cNvSpPr>
          <p:nvPr>
            <p:ph type="title"/>
          </p:nvPr>
        </p:nvSpPr>
        <p:spPr>
          <a:xfrm>
            <a:off x="630936" y="4018137"/>
            <a:ext cx="4550664" cy="2129586"/>
          </a:xfrm>
          <a:noFill/>
        </p:spPr>
        <p:txBody>
          <a:bodyPr vert="horz" lIns="91440" tIns="45720" rIns="91440" bIns="45720" rtlCol="0" anchor="t">
            <a:normAutofit/>
          </a:bodyPr>
          <a:lstStyle/>
          <a:p>
            <a:pPr defTabSz="914400">
              <a:lnSpc>
                <a:spcPct val="90000"/>
              </a:lnSpc>
            </a:pPr>
            <a:r>
              <a:rPr lang="en-US" sz="4800" b="1" kern="1200">
                <a:solidFill>
                  <a:schemeClr val="bg1"/>
                </a:solidFill>
                <a:latin typeface="+mj-lt"/>
                <a:ea typeface="+mj-ea"/>
                <a:cs typeface="+mj-cs"/>
              </a:rPr>
              <a:t>Protection of Species</a:t>
            </a:r>
          </a:p>
        </p:txBody>
      </p:sp>
      <p:sp>
        <p:nvSpPr>
          <p:cNvPr id="5" name="Content Placeholder 4">
            <a:extLst>
              <a:ext uri="{FF2B5EF4-FFF2-40B4-BE49-F238E27FC236}">
                <a16:creationId xmlns:a16="http://schemas.microsoft.com/office/drawing/2014/main" id="{67EC304B-21E4-4EDF-BFB3-AF437A4FD216}"/>
              </a:ext>
            </a:extLst>
          </p:cNvPr>
          <p:cNvSpPr>
            <a:spLocks noGrp="1"/>
          </p:cNvSpPr>
          <p:nvPr>
            <p:ph sz="quarter" idx="10"/>
          </p:nvPr>
        </p:nvSpPr>
        <p:spPr>
          <a:xfrm>
            <a:off x="5486080" y="4018143"/>
            <a:ext cx="5994666" cy="2129599"/>
          </a:xfrm>
          <a:noFill/>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1800" dirty="0">
                <a:solidFill>
                  <a:schemeClr val="bg1"/>
                </a:solidFill>
              </a:rPr>
              <a:t>Endangered Species Act</a:t>
            </a:r>
          </a:p>
          <a:p>
            <a:pPr indent="-228600" defTabSz="914400">
              <a:lnSpc>
                <a:spcPct val="90000"/>
              </a:lnSpc>
              <a:buFont typeface="Arial" panose="020B0604020202020204" pitchFamily="34" charset="0"/>
              <a:buChar char="•"/>
            </a:pPr>
            <a:r>
              <a:rPr lang="en-US" sz="1800" dirty="0">
                <a:solidFill>
                  <a:schemeClr val="bg1"/>
                </a:solidFill>
              </a:rPr>
              <a:t>Migratory Bird Treaty Act</a:t>
            </a:r>
          </a:p>
          <a:p>
            <a:pPr defTabSz="914400">
              <a:lnSpc>
                <a:spcPct val="90000"/>
              </a:lnSpc>
            </a:pPr>
            <a:endParaRPr lang="en-US" sz="1800" dirty="0">
              <a:solidFill>
                <a:schemeClr val="bg1"/>
              </a:solidFill>
            </a:endParaRPr>
          </a:p>
          <a:p>
            <a:pPr indent="-228600" defTabSz="914400">
              <a:lnSpc>
                <a:spcPct val="90000"/>
              </a:lnSpc>
              <a:buFont typeface="Arial" panose="020B0604020202020204" pitchFamily="34" charset="0"/>
              <a:buChar char="•"/>
            </a:pPr>
            <a:endParaRPr lang="en-US" sz="1800" dirty="0">
              <a:solidFill>
                <a:schemeClr val="bg1"/>
              </a:solidFill>
            </a:endParaRPr>
          </a:p>
        </p:txBody>
      </p:sp>
      <p:sp>
        <p:nvSpPr>
          <p:cNvPr id="8" name="TextBox 7">
            <a:extLst>
              <a:ext uri="{FF2B5EF4-FFF2-40B4-BE49-F238E27FC236}">
                <a16:creationId xmlns:a16="http://schemas.microsoft.com/office/drawing/2014/main" id="{DC669397-F403-4BF4-801C-0761B168B63D}"/>
              </a:ext>
            </a:extLst>
          </p:cNvPr>
          <p:cNvSpPr txBox="1"/>
          <p:nvPr/>
        </p:nvSpPr>
        <p:spPr>
          <a:xfrm>
            <a:off x="5317885" y="3368861"/>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flickr.com/photos/40928097@N07/791865899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1" name="TextBox 10">
            <a:extLst>
              <a:ext uri="{FF2B5EF4-FFF2-40B4-BE49-F238E27FC236}">
                <a16:creationId xmlns:a16="http://schemas.microsoft.com/office/drawing/2014/main" id="{8149C7C2-EFBD-4002-AF4F-48FD5957A7FA}"/>
              </a:ext>
            </a:extLst>
          </p:cNvPr>
          <p:cNvSpPr txBox="1"/>
          <p:nvPr/>
        </p:nvSpPr>
        <p:spPr>
          <a:xfrm>
            <a:off x="9004363" y="3368861"/>
            <a:ext cx="249459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www.flickr.com/photos/twpierson/415848431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4" name="TextBox 13">
            <a:extLst>
              <a:ext uri="{FF2B5EF4-FFF2-40B4-BE49-F238E27FC236}">
                <a16:creationId xmlns:a16="http://schemas.microsoft.com/office/drawing/2014/main" id="{2C182650-B582-4B59-A35F-75229A419C91}"/>
              </a:ext>
            </a:extLst>
          </p:cNvPr>
          <p:cNvSpPr txBox="1"/>
          <p:nvPr/>
        </p:nvSpPr>
        <p:spPr>
          <a:xfrm>
            <a:off x="1640941" y="3375100"/>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innaturale.com/piu-grande-allevamento-caviale-al-mondo-ital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1985880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97774B68-1F39-4AF7-A0C9-AD25198A9999}"/>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Demonstrate how to prepare the screening form with pertinent information needed for EHP compliance review.</a:t>
            </a:r>
          </a:p>
          <a:p>
            <a:pPr marL="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Provide an overview of a good scope of work and documents needed to support the scope of work.</a:t>
            </a:r>
          </a:p>
          <a:p>
            <a:pPr marL="457200" indent="-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Review requirements of environmental and historic preservation laws, executive orders, and regulations. </a:t>
            </a:r>
          </a:p>
          <a:p>
            <a:pPr marL="457200">
              <a:buFont typeface="Arial" panose="020B0604020202020204" pitchFamily="34" charset="0"/>
              <a:buChar char="•"/>
            </a:pPr>
            <a:r>
              <a:rPr lang="en-US" altLang="en-US" sz="2400" dirty="0">
                <a:latin typeface="Franklin Gothic Book" panose="020B0503020102020204" pitchFamily="34" charset="0"/>
                <a:ea typeface="ＭＳ Ｐゴシック" panose="020B0600070205080204" pitchFamily="34" charset="-128"/>
              </a:rPr>
              <a:t>Review triggers of when Headquarters versus Region 4 EHP completes compliance review.</a:t>
            </a:r>
          </a:p>
          <a:p>
            <a:pPr marL="457200" indent="-457200">
              <a:buFont typeface="Arial" panose="020B0604020202020204" pitchFamily="34" charset="0"/>
              <a:buChar char="•"/>
            </a:pPr>
            <a:endParaRPr lang="en-US" altLang="en-US" sz="2800" dirty="0">
              <a:latin typeface="Franklin Gothic Book" panose="020B0503020102020204" pitchFamily="34" charset="0"/>
              <a:ea typeface="ＭＳ Ｐゴシック" panose="020B0600070205080204" pitchFamily="34" charset="-128"/>
            </a:endParaRPr>
          </a:p>
        </p:txBody>
      </p:sp>
      <p:sp>
        <p:nvSpPr>
          <p:cNvPr id="10243" name="Title 2">
            <a:extLst>
              <a:ext uri="{FF2B5EF4-FFF2-40B4-BE49-F238E27FC236}">
                <a16:creationId xmlns:a16="http://schemas.microsoft.com/office/drawing/2014/main" id="{D89AB757-1E85-4C89-9E62-6ADA57B6ED78}"/>
              </a:ext>
            </a:extLst>
          </p:cNvPr>
          <p:cNvSpPr>
            <a:spLocks noGrp="1"/>
          </p:cNvSpPr>
          <p:nvPr>
            <p:ph type="title"/>
          </p:nvPr>
        </p:nvSpPr>
        <p:spPr/>
        <p:txBody>
          <a:bodyPr/>
          <a:lstStyle/>
          <a:p>
            <a:r>
              <a:rPr lang="en-US" altLang="en-US" sz="3200" b="1" dirty="0">
                <a:latin typeface="Franklin Gothic Book" panose="020B0503020102020204" pitchFamily="34" charset="0"/>
                <a:ea typeface="ＭＳ Ｐゴシック" panose="020B0600070205080204" pitchFamily="34" charset="-128"/>
              </a:rPr>
              <a:t>Goals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D0ADC55-EFF2-453A-904E-C3E5C829C28E}"/>
              </a:ext>
            </a:extLst>
          </p:cNvPr>
          <p:cNvPicPr>
            <a:picLocks noGrp="1" noChangeAspect="1"/>
          </p:cNvPicPr>
          <p:nvPr>
            <p:ph sz="half" idx="13"/>
          </p:nvPr>
        </p:nvPicPr>
        <p:blipFill rotWithShape="1">
          <a:blip r:embed="rId3">
            <a:alphaModFix amt="50000"/>
            <a:extLst>
              <a:ext uri="{837473B0-CC2E-450A-ABE3-18F120FF3D39}">
                <a1611:picAttrSrcUrl xmlns:a1611="http://schemas.microsoft.com/office/drawing/2016/11/main" r:id="rId4"/>
              </a:ext>
            </a:extLst>
          </a:blip>
          <a:srcRect t="4545" b="14544"/>
          <a:stretch/>
        </p:blipFill>
        <p:spPr>
          <a:xfrm>
            <a:off x="20" y="1021"/>
            <a:ext cx="12191980" cy="6855958"/>
          </a:xfrm>
          <a:prstGeom prst="rect">
            <a:avLst/>
          </a:prstGeom>
        </p:spPr>
      </p:pic>
      <p:sp>
        <p:nvSpPr>
          <p:cNvPr id="2" name="Title 1">
            <a:extLst>
              <a:ext uri="{FF2B5EF4-FFF2-40B4-BE49-F238E27FC236}">
                <a16:creationId xmlns:a16="http://schemas.microsoft.com/office/drawing/2014/main" id="{48AD30FE-9960-F841-B34B-6E1863A60F71}"/>
              </a:ext>
            </a:extLst>
          </p:cNvPr>
          <p:cNvSpPr>
            <a:spLocks noGrp="1"/>
          </p:cNvSpPr>
          <p:nvPr>
            <p:ph type="title"/>
          </p:nvPr>
        </p:nvSpPr>
        <p:spPr>
          <a:xfrm>
            <a:off x="739511" y="642439"/>
            <a:ext cx="4624342" cy="523505"/>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Definitions</a:t>
            </a:r>
          </a:p>
        </p:txBody>
      </p:sp>
      <p:pic>
        <p:nvPicPr>
          <p:cNvPr id="15" name="Picture 14">
            <a:extLst>
              <a:ext uri="{FF2B5EF4-FFF2-40B4-BE49-F238E27FC236}">
                <a16:creationId xmlns:a16="http://schemas.microsoft.com/office/drawing/2014/main" id="{D15A6986-C3AB-4EC0-9B2C-406DD9C3B8B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056" r="5" b="23448"/>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Text Placeholder 2">
            <a:extLst>
              <a:ext uri="{FF2B5EF4-FFF2-40B4-BE49-F238E27FC236}">
                <a16:creationId xmlns:a16="http://schemas.microsoft.com/office/drawing/2014/main" id="{E88ADCCF-C737-7A41-A8A1-0E660483818F}"/>
              </a:ext>
            </a:extLst>
          </p:cNvPr>
          <p:cNvSpPr>
            <a:spLocks noGrp="1"/>
          </p:cNvSpPr>
          <p:nvPr>
            <p:ph sz="half" idx="2"/>
          </p:nvPr>
        </p:nvSpPr>
        <p:spPr>
          <a:xfrm>
            <a:off x="739511" y="1428206"/>
            <a:ext cx="4624342" cy="4625460"/>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altLang="en-US" sz="2400" b="1" u="sng" dirty="0"/>
              <a:t>Endangered Species</a:t>
            </a:r>
            <a:r>
              <a:rPr lang="en-US" altLang="en-US" sz="2400" b="1" dirty="0"/>
              <a:t>: </a:t>
            </a:r>
          </a:p>
          <a:p>
            <a:pPr marL="514350" lvl="1" indent="0" defTabSz="914400">
              <a:lnSpc>
                <a:spcPct val="90000"/>
              </a:lnSpc>
              <a:buNone/>
            </a:pPr>
            <a:r>
              <a:rPr lang="en-US" altLang="en-US" sz="2000" dirty="0"/>
              <a:t>animal or plant in danger of extinction </a:t>
            </a:r>
          </a:p>
          <a:p>
            <a:pPr indent="-228600" defTabSz="914400">
              <a:lnSpc>
                <a:spcPct val="90000"/>
              </a:lnSpc>
              <a:buFont typeface="Arial" panose="020B0604020202020204" pitchFamily="34" charset="0"/>
              <a:buChar char="•"/>
            </a:pPr>
            <a:r>
              <a:rPr lang="en-US" altLang="en-US" sz="2400" b="1" u="sng" dirty="0"/>
              <a:t>Threatened Species</a:t>
            </a:r>
            <a:r>
              <a:rPr lang="en-US" altLang="en-US" sz="2400" b="1" dirty="0"/>
              <a:t>:</a:t>
            </a:r>
          </a:p>
          <a:p>
            <a:pPr marL="514350" lvl="1" indent="0" defTabSz="914400">
              <a:lnSpc>
                <a:spcPct val="90000"/>
              </a:lnSpc>
              <a:buNone/>
            </a:pPr>
            <a:r>
              <a:rPr lang="en-US" altLang="en-US" sz="2000" dirty="0"/>
              <a:t>animal or plant likely to become endangered</a:t>
            </a:r>
          </a:p>
          <a:p>
            <a:pPr indent="-228600" defTabSz="914400">
              <a:lnSpc>
                <a:spcPct val="90000"/>
              </a:lnSpc>
              <a:buFont typeface="Arial" panose="020B0604020202020204" pitchFamily="34" charset="0"/>
              <a:buChar char="•"/>
            </a:pPr>
            <a:r>
              <a:rPr lang="en-US" altLang="en-US" sz="2400" b="1" u="sng" dirty="0"/>
              <a:t>Critical Habitat (DCH):</a:t>
            </a:r>
            <a:r>
              <a:rPr lang="en-US" altLang="en-US" sz="2800" b="1" u="sng" dirty="0"/>
              <a:t> </a:t>
            </a:r>
          </a:p>
          <a:p>
            <a:pPr marL="514350" lvl="1" indent="0" defTabSz="914400">
              <a:lnSpc>
                <a:spcPct val="90000"/>
              </a:lnSpc>
              <a:buNone/>
            </a:pPr>
            <a:r>
              <a:rPr lang="en-US" altLang="en-US" dirty="0"/>
              <a:t>specific geographic area essential for conservation and management</a:t>
            </a:r>
          </a:p>
        </p:txBody>
      </p:sp>
      <p:pic>
        <p:nvPicPr>
          <p:cNvPr id="9" name="Picture 8" descr="A picture containing person, invertebrate, mollusk, holding&#10;&#10;Description automatically generated">
            <a:extLst>
              <a:ext uri="{FF2B5EF4-FFF2-40B4-BE49-F238E27FC236}">
                <a16:creationId xmlns:a16="http://schemas.microsoft.com/office/drawing/2014/main" id="{BB9A7298-7B52-486D-95A0-D824A22ABEB3}"/>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4722" r="8780" b="2"/>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9" name="Picture 18">
            <a:extLst>
              <a:ext uri="{FF2B5EF4-FFF2-40B4-BE49-F238E27FC236}">
                <a16:creationId xmlns:a16="http://schemas.microsoft.com/office/drawing/2014/main" id="{08D41E71-6AC8-4771-8FCE-4EA8E2919BD0}"/>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7464" r="25458"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2" name="Picture 11" descr="A picture containing ground, insect&#10;&#10;Description automatically generated">
            <a:extLst>
              <a:ext uri="{FF2B5EF4-FFF2-40B4-BE49-F238E27FC236}">
                <a16:creationId xmlns:a16="http://schemas.microsoft.com/office/drawing/2014/main" id="{24F806B2-F7BC-43CE-B3B9-364DD933D97B}"/>
              </a:ext>
            </a:extLst>
          </p:cNvPr>
          <p:cNvPicPr>
            <a:picLocks noChangeAspect="1"/>
          </p:cNvPicPr>
          <p:nvPr/>
        </p:nvPicPr>
        <p:blipFill rotWithShape="1">
          <a:blip r:embed="rId11">
            <a:extLst>
              <a:ext uri="{837473B0-CC2E-450A-ABE3-18F120FF3D39}">
                <a1611:picAttrSrcUrl xmlns:a1611="http://schemas.microsoft.com/office/drawing/2016/11/main" r:id="rId12"/>
              </a:ext>
            </a:extLst>
          </a:blip>
          <a:srcRect l="8355" r="1381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7" name="TextBox 6">
            <a:extLst>
              <a:ext uri="{FF2B5EF4-FFF2-40B4-BE49-F238E27FC236}">
                <a16:creationId xmlns:a16="http://schemas.microsoft.com/office/drawing/2014/main" id="{AF93464F-97BC-4F07-962B-E72CB51CE09C}"/>
              </a:ext>
            </a:extLst>
          </p:cNvPr>
          <p:cNvSpPr txBox="1"/>
          <p:nvPr/>
        </p:nvSpPr>
        <p:spPr>
          <a:xfrm>
            <a:off x="9830456" y="6656924"/>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mmons.wikimedia.org/wiki/File:Hawksbill_Sea_Turtle_Carey_de_Concha_(5840602412).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0" name="TextBox 9">
            <a:extLst>
              <a:ext uri="{FF2B5EF4-FFF2-40B4-BE49-F238E27FC236}">
                <a16:creationId xmlns:a16="http://schemas.microsoft.com/office/drawing/2014/main" id="{4FF8CDFC-1B0D-45D5-B409-57C3D786CF23}"/>
              </a:ext>
            </a:extLst>
          </p:cNvPr>
          <p:cNvSpPr txBox="1"/>
          <p:nvPr/>
        </p:nvSpPr>
        <p:spPr>
          <a:xfrm>
            <a:off x="7323162" y="6870700"/>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s://en.wikipedia.org/wiki/Lampsili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3" name="TextBox 12">
            <a:extLst>
              <a:ext uri="{FF2B5EF4-FFF2-40B4-BE49-F238E27FC236}">
                <a16:creationId xmlns:a16="http://schemas.microsoft.com/office/drawing/2014/main" id="{550808B1-8545-4477-8FC9-D571C1D35C0B}"/>
              </a:ext>
            </a:extLst>
          </p:cNvPr>
          <p:cNvSpPr txBox="1"/>
          <p:nvPr/>
        </p:nvSpPr>
        <p:spPr>
          <a:xfrm>
            <a:off x="2545819" y="6870700"/>
            <a:ext cx="251222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2" tooltip="https://www.flickr.com/photos/svetlik/1064545024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6" name="TextBox 15">
            <a:extLst>
              <a:ext uri="{FF2B5EF4-FFF2-40B4-BE49-F238E27FC236}">
                <a16:creationId xmlns:a16="http://schemas.microsoft.com/office/drawing/2014/main" id="{856632F3-3E78-47EE-BC64-61615D5AAFA0}"/>
              </a:ext>
            </a:extLst>
          </p:cNvPr>
          <p:cNvSpPr txBox="1"/>
          <p:nvPr/>
        </p:nvSpPr>
        <p:spPr>
          <a:xfrm>
            <a:off x="9697406" y="6870700"/>
            <a:ext cx="249459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oodswalksandwildlife.blogspot.com/2012_05_01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21" name="TextBox 20">
            <a:extLst>
              <a:ext uri="{FF2B5EF4-FFF2-40B4-BE49-F238E27FC236}">
                <a16:creationId xmlns:a16="http://schemas.microsoft.com/office/drawing/2014/main" id="{7B6EAB65-72D3-40A8-B48A-4EB6E86495EE}"/>
              </a:ext>
            </a:extLst>
          </p:cNvPr>
          <p:cNvSpPr txBox="1"/>
          <p:nvPr/>
        </p:nvSpPr>
        <p:spPr>
          <a:xfrm>
            <a:off x="5070745" y="6870700"/>
            <a:ext cx="22397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0" tooltip="https://adiasbioblog.wordpress.com/2017/11/03/curious-driving-ques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94558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EB9E-F6D7-4CE8-90DC-D0E1F26DC8A2}"/>
              </a:ext>
            </a:extLst>
          </p:cNvPr>
          <p:cNvSpPr>
            <a:spLocks noGrp="1"/>
          </p:cNvSpPr>
          <p:nvPr>
            <p:ph type="title"/>
          </p:nvPr>
        </p:nvSpPr>
        <p:spPr>
          <a:xfrm>
            <a:off x="738189" y="689228"/>
            <a:ext cx="10715627" cy="491594"/>
          </a:xfrm>
        </p:spPr>
        <p:txBody>
          <a:bodyPr>
            <a:noAutofit/>
          </a:bodyPr>
          <a:lstStyle/>
          <a:p>
            <a:r>
              <a:rPr lang="en-US" dirty="0"/>
              <a:t>Consulting Agencies </a:t>
            </a:r>
          </a:p>
        </p:txBody>
      </p:sp>
      <p:sp>
        <p:nvSpPr>
          <p:cNvPr id="13" name="TextBox 12">
            <a:extLst>
              <a:ext uri="{FF2B5EF4-FFF2-40B4-BE49-F238E27FC236}">
                <a16:creationId xmlns:a16="http://schemas.microsoft.com/office/drawing/2014/main" id="{B75B4D47-B66C-454A-886E-26303BC61205}"/>
              </a:ext>
            </a:extLst>
          </p:cNvPr>
          <p:cNvSpPr txBox="1"/>
          <p:nvPr/>
        </p:nvSpPr>
        <p:spPr>
          <a:xfrm>
            <a:off x="3571009" y="6347493"/>
            <a:ext cx="3657600" cy="230832"/>
          </a:xfrm>
          <a:prstGeom prst="rect">
            <a:avLst/>
          </a:prstGeom>
          <a:noFill/>
        </p:spPr>
        <p:txBody>
          <a:bodyPr wrap="square" rtlCol="0">
            <a:spAutoFit/>
          </a:bodyPr>
          <a:lstStyle/>
          <a:p>
            <a:r>
              <a:rPr lang="en-US" sz="900" dirty="0">
                <a:hlinkClick r:id="rId3" tooltip="http://www.forestryimages.org/browse/detail.cfm?imgnum=5427419"/>
              </a:rPr>
              <a:t>This Photo</a:t>
            </a:r>
            <a:r>
              <a:rPr lang="en-US" sz="900" dirty="0"/>
              <a:t> by Unknown Author is licensed under </a:t>
            </a:r>
            <a:r>
              <a:rPr lang="en-US" sz="900" dirty="0">
                <a:hlinkClick r:id="rId4" tooltip="https://creativecommons.org/licenses/by-nc/3.0/"/>
              </a:rPr>
              <a:t>CC BY-NC</a:t>
            </a:r>
            <a:endParaRPr lang="en-US" sz="900" dirty="0"/>
          </a:p>
        </p:txBody>
      </p:sp>
      <p:sp>
        <p:nvSpPr>
          <p:cNvPr id="16" name="TextBox 15">
            <a:extLst>
              <a:ext uri="{FF2B5EF4-FFF2-40B4-BE49-F238E27FC236}">
                <a16:creationId xmlns:a16="http://schemas.microsoft.com/office/drawing/2014/main" id="{0C2D1B2A-F7BD-40F1-AC81-29951751438C}"/>
              </a:ext>
            </a:extLst>
          </p:cNvPr>
          <p:cNvSpPr txBox="1"/>
          <p:nvPr/>
        </p:nvSpPr>
        <p:spPr>
          <a:xfrm>
            <a:off x="8291945" y="6408131"/>
            <a:ext cx="3394354" cy="230832"/>
          </a:xfrm>
          <a:prstGeom prst="rect">
            <a:avLst/>
          </a:prstGeom>
          <a:noFill/>
        </p:spPr>
        <p:txBody>
          <a:bodyPr wrap="square" rtlCol="0">
            <a:spAutoFit/>
          </a:bodyPr>
          <a:lstStyle/>
          <a:p>
            <a:r>
              <a:rPr lang="en-US" sz="900">
                <a:hlinkClick r:id="rId5" tooltip="https://en.m.wikipedia.org/wiki/Saltburn_Pier"/>
              </a:rPr>
              <a:t>This Photo</a:t>
            </a:r>
            <a:r>
              <a:rPr lang="en-US" sz="900"/>
              <a:t> by Unknown Author is licensed under </a:t>
            </a:r>
            <a:r>
              <a:rPr lang="en-US" sz="900">
                <a:hlinkClick r:id="rId6" tooltip="https://creativecommons.org/licenses/by-sa/3.0/"/>
              </a:rPr>
              <a:t>CC BY-SA</a:t>
            </a:r>
            <a:endParaRPr lang="en-US" sz="900"/>
          </a:p>
        </p:txBody>
      </p:sp>
      <p:graphicFrame>
        <p:nvGraphicFramePr>
          <p:cNvPr id="17" name="Diagram 16">
            <a:extLst>
              <a:ext uri="{FF2B5EF4-FFF2-40B4-BE49-F238E27FC236}">
                <a16:creationId xmlns:a16="http://schemas.microsoft.com/office/drawing/2014/main" id="{7DAF061D-3781-4599-8ECF-AF928AD772AC}"/>
              </a:ext>
            </a:extLst>
          </p:cNvPr>
          <p:cNvGraphicFramePr/>
          <p:nvPr/>
        </p:nvGraphicFramePr>
        <p:xfrm>
          <a:off x="1697327" y="1124079"/>
          <a:ext cx="8797345" cy="55676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a:extLst>
              <a:ext uri="{FF2B5EF4-FFF2-40B4-BE49-F238E27FC236}">
                <a16:creationId xmlns:a16="http://schemas.microsoft.com/office/drawing/2014/main" id="{86259035-F8FB-496F-AC98-2E5693F21F5D}"/>
              </a:ext>
            </a:extLst>
          </p:cNvPr>
          <p:cNvPicPr>
            <a:picLocks noChangeAspect="1"/>
          </p:cNvPicPr>
          <p:nvPr/>
        </p:nvPicPr>
        <p:blipFill>
          <a:blip r:embed="rId12">
            <a:extLst>
              <a:ext uri="{837473B0-CC2E-450A-ABE3-18F120FF3D39}">
                <a1611:picAttrSrcUrl xmlns:a1611="http://schemas.microsoft.com/office/drawing/2016/11/main" r:id="rId3"/>
              </a:ext>
            </a:extLst>
          </a:blip>
          <a:stretch>
            <a:fillRect/>
          </a:stretch>
        </p:blipFill>
        <p:spPr>
          <a:xfrm>
            <a:off x="1814508" y="1921109"/>
            <a:ext cx="3657600" cy="2438400"/>
          </a:xfrm>
          <a:prstGeom prst="rect">
            <a:avLst/>
          </a:prstGeom>
        </p:spPr>
      </p:pic>
      <p:pic>
        <p:nvPicPr>
          <p:cNvPr id="15" name="Picture 14" descr="A picture containing outdoor, sky, water, nature&#10;&#10;Description automatically generated">
            <a:extLst>
              <a:ext uri="{FF2B5EF4-FFF2-40B4-BE49-F238E27FC236}">
                <a16:creationId xmlns:a16="http://schemas.microsoft.com/office/drawing/2014/main" id="{B095ED0D-73CA-453E-AF68-872CAC345790}"/>
              </a:ext>
            </a:extLst>
          </p:cNvPr>
          <p:cNvPicPr>
            <a:picLocks noChangeAspect="1"/>
          </p:cNvPicPr>
          <p:nvPr/>
        </p:nvPicPr>
        <p:blipFill>
          <a:blip r:embed="rId13">
            <a:extLst>
              <a:ext uri="{837473B0-CC2E-450A-ABE3-18F120FF3D39}">
                <a1611:picAttrSrcUrl xmlns:a1611="http://schemas.microsoft.com/office/drawing/2016/11/main" r:id="rId5"/>
              </a:ext>
            </a:extLst>
          </a:blip>
          <a:stretch>
            <a:fillRect/>
          </a:stretch>
        </p:blipFill>
        <p:spPr>
          <a:xfrm>
            <a:off x="6594768" y="1867426"/>
            <a:ext cx="3394354" cy="2545766"/>
          </a:xfrm>
          <a:prstGeom prst="rect">
            <a:avLst/>
          </a:prstGeom>
        </p:spPr>
      </p:pic>
    </p:spTree>
    <p:extLst>
      <p:ext uri="{BB962C8B-B14F-4D97-AF65-F5344CB8AC3E}">
        <p14:creationId xmlns:p14="http://schemas.microsoft.com/office/powerpoint/2010/main" val="9484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BA354-F251-4370-8099-62C4BD2B1B9A}"/>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4982" r="-1" b="-1"/>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883BF801-5233-4714-9F5A-B2705FF38639}"/>
              </a:ext>
            </a:extLst>
          </p:cNvPr>
          <p:cNvSpPr>
            <a:spLocks noGrp="1"/>
          </p:cNvSpPr>
          <p:nvPr>
            <p:ph type="title"/>
          </p:nvPr>
        </p:nvSpPr>
        <p:spPr>
          <a:xfrm>
            <a:off x="618062" y="4185749"/>
            <a:ext cx="9265771" cy="622836"/>
          </a:xfrm>
        </p:spPr>
        <p:txBody>
          <a:bodyPr vert="horz" lIns="91440" tIns="45720" rIns="91440" bIns="45720" rtlCol="0" anchor="ctr">
            <a:normAutofit/>
          </a:bodyPr>
          <a:lstStyle/>
          <a:p>
            <a:pPr defTabSz="914400">
              <a:lnSpc>
                <a:spcPct val="90000"/>
              </a:lnSpc>
            </a:pPr>
            <a:r>
              <a:rPr lang="en-US" sz="3600" dirty="0"/>
              <a:t>Protection of Water Resources</a:t>
            </a:r>
          </a:p>
        </p:txBody>
      </p:sp>
      <p:sp>
        <p:nvSpPr>
          <p:cNvPr id="2" name="Content Placeholder 1">
            <a:extLst>
              <a:ext uri="{FF2B5EF4-FFF2-40B4-BE49-F238E27FC236}">
                <a16:creationId xmlns:a16="http://schemas.microsoft.com/office/drawing/2014/main" id="{01958256-EF57-42B6-B0C4-A4C463369C8F}"/>
              </a:ext>
            </a:extLst>
          </p:cNvPr>
          <p:cNvSpPr>
            <a:spLocks noGrp="1"/>
          </p:cNvSpPr>
          <p:nvPr>
            <p:ph sz="quarter" idx="10"/>
          </p:nvPr>
        </p:nvSpPr>
        <p:spPr>
          <a:xfrm>
            <a:off x="618063" y="4856921"/>
            <a:ext cx="9565028" cy="1249240"/>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400" dirty="0">
                <a:solidFill>
                  <a:schemeClr val="tx1"/>
                </a:solidFill>
              </a:rPr>
              <a:t>Coastal Zone Management Act</a:t>
            </a:r>
          </a:p>
          <a:p>
            <a:pPr indent="-228600" defTabSz="914400">
              <a:lnSpc>
                <a:spcPct val="90000"/>
              </a:lnSpc>
              <a:buFont typeface="Arial" panose="020B0604020202020204" pitchFamily="34" charset="0"/>
              <a:buChar char="•"/>
            </a:pPr>
            <a:r>
              <a:rPr lang="en-US" sz="1400" dirty="0">
                <a:solidFill>
                  <a:schemeClr val="tx1"/>
                </a:solidFill>
              </a:rPr>
              <a:t>Clean Water Act</a:t>
            </a:r>
          </a:p>
          <a:p>
            <a:pPr indent="-228600" defTabSz="914400">
              <a:lnSpc>
                <a:spcPct val="90000"/>
              </a:lnSpc>
              <a:buFont typeface="Arial" panose="020B0604020202020204" pitchFamily="34" charset="0"/>
              <a:buChar char="•"/>
            </a:pPr>
            <a:endParaRPr lang="en-US" sz="1400" dirty="0">
              <a:solidFill>
                <a:schemeClr val="tx1"/>
              </a:solidFill>
            </a:endParaRPr>
          </a:p>
        </p:txBody>
      </p:sp>
      <p:sp>
        <p:nvSpPr>
          <p:cNvPr id="6" name="TextBox 5">
            <a:extLst>
              <a:ext uri="{FF2B5EF4-FFF2-40B4-BE49-F238E27FC236}">
                <a16:creationId xmlns:a16="http://schemas.microsoft.com/office/drawing/2014/main" id="{8B857E6E-72E3-4BC7-B716-3D8BB27B9646}"/>
              </a:ext>
            </a:extLst>
          </p:cNvPr>
          <p:cNvSpPr txBox="1"/>
          <p:nvPr/>
        </p:nvSpPr>
        <p:spPr>
          <a:xfrm>
            <a:off x="9827408" y="6657945"/>
            <a:ext cx="236154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nn.wikipedia.org/wiki/Fil:View_from_Rosh_Hanikra_mount.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9883232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grass, green, nature, grassy&#10;&#10;Description automatically generated">
            <a:extLst>
              <a:ext uri="{FF2B5EF4-FFF2-40B4-BE49-F238E27FC236}">
                <a16:creationId xmlns:a16="http://schemas.microsoft.com/office/drawing/2014/main" id="{7CB4E78F-B5ED-4611-A865-904A21F50DE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855" r="-1" b="7854"/>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541452F-4FCB-45ED-B6D2-790F622A3E51}"/>
              </a:ext>
            </a:extLst>
          </p:cNvPr>
          <p:cNvSpPr>
            <a:spLocks noGrp="1"/>
          </p:cNvSpPr>
          <p:nvPr>
            <p:ph type="title"/>
          </p:nvPr>
        </p:nvSpPr>
        <p:spPr>
          <a:xfrm>
            <a:off x="618062" y="4185749"/>
            <a:ext cx="9265771" cy="622836"/>
          </a:xfrm>
        </p:spPr>
        <p:txBody>
          <a:bodyPr vert="horz" lIns="91440" tIns="45720" rIns="91440" bIns="45720" rtlCol="0" anchor="ctr">
            <a:normAutofit/>
          </a:bodyPr>
          <a:lstStyle/>
          <a:p>
            <a:pPr defTabSz="914400">
              <a:lnSpc>
                <a:spcPct val="90000"/>
              </a:lnSpc>
            </a:pPr>
            <a:r>
              <a:rPr lang="en-US" sz="3600"/>
              <a:t>Protecting the Environment</a:t>
            </a:r>
          </a:p>
        </p:txBody>
      </p:sp>
      <p:sp>
        <p:nvSpPr>
          <p:cNvPr id="2" name="Content Placeholder 1">
            <a:extLst>
              <a:ext uri="{FF2B5EF4-FFF2-40B4-BE49-F238E27FC236}">
                <a16:creationId xmlns:a16="http://schemas.microsoft.com/office/drawing/2014/main" id="{6EAC3308-1990-4E05-AA89-25F06C6AB7AD}"/>
              </a:ext>
            </a:extLst>
          </p:cNvPr>
          <p:cNvSpPr>
            <a:spLocks noGrp="1"/>
          </p:cNvSpPr>
          <p:nvPr>
            <p:ph sz="quarter" idx="10"/>
          </p:nvPr>
        </p:nvSpPr>
        <p:spPr>
          <a:xfrm>
            <a:off x="618063" y="4856921"/>
            <a:ext cx="9565028" cy="1249240"/>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800" dirty="0">
                <a:solidFill>
                  <a:schemeClr val="tx1"/>
                </a:solidFill>
              </a:rPr>
              <a:t>EO 12898: Environmental Justice</a:t>
            </a:r>
          </a:p>
          <a:p>
            <a:pPr indent="-228600" defTabSz="914400">
              <a:lnSpc>
                <a:spcPct val="90000"/>
              </a:lnSpc>
              <a:buFont typeface="Arial" panose="020B0604020202020204" pitchFamily="34" charset="0"/>
              <a:buChar char="•"/>
            </a:pPr>
            <a:r>
              <a:rPr lang="en-US" sz="1800" dirty="0">
                <a:solidFill>
                  <a:schemeClr val="tx1"/>
                </a:solidFill>
              </a:rPr>
              <a:t>EO 11988: Floodplains</a:t>
            </a:r>
          </a:p>
          <a:p>
            <a:pPr indent="-228600" defTabSz="914400">
              <a:lnSpc>
                <a:spcPct val="90000"/>
              </a:lnSpc>
              <a:buFont typeface="Arial" panose="020B0604020202020204" pitchFamily="34" charset="0"/>
              <a:buChar char="•"/>
            </a:pPr>
            <a:r>
              <a:rPr lang="en-US" sz="1800" dirty="0">
                <a:solidFill>
                  <a:schemeClr val="tx1"/>
                </a:solidFill>
              </a:rPr>
              <a:t>EO 11990: Wetlands</a:t>
            </a:r>
          </a:p>
        </p:txBody>
      </p:sp>
    </p:spTree>
    <p:extLst>
      <p:ext uri="{BB962C8B-B14F-4D97-AF65-F5344CB8AC3E}">
        <p14:creationId xmlns:p14="http://schemas.microsoft.com/office/powerpoint/2010/main" val="71542745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a:xfrm>
            <a:off x="648931" y="557784"/>
            <a:ext cx="3505495" cy="1622321"/>
          </a:xfrm>
        </p:spPr>
        <p:txBody>
          <a:bodyPr vert="horz" lIns="91440" tIns="45720" rIns="91440" bIns="45720" rtlCol="0" anchor="ctr">
            <a:normAutofit/>
          </a:bodyPr>
          <a:lstStyle/>
          <a:p>
            <a:pPr defTabSz="914400">
              <a:lnSpc>
                <a:spcPct val="90000"/>
              </a:lnSpc>
            </a:pPr>
            <a:r>
              <a:rPr lang="en-US" sz="4400" kern="1200" dirty="0">
                <a:solidFill>
                  <a:schemeClr val="tx1"/>
                </a:solidFill>
                <a:latin typeface="+mj-lt"/>
                <a:ea typeface="+mj-ea"/>
                <a:cs typeface="+mj-cs"/>
              </a:rPr>
              <a:t>Executive Order 12898</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sz="quarter" idx="11"/>
          </p:nvPr>
        </p:nvSpPr>
        <p:spPr>
          <a:xfrm>
            <a:off x="648931" y="2438400"/>
            <a:ext cx="3505494" cy="3785419"/>
          </a:xfrm>
        </p:spPr>
        <p:txBody>
          <a:bodyPr vert="horz" lIns="91440" tIns="45720" rIns="91440" bIns="45720" rtlCol="0">
            <a:normAutofit/>
          </a:bodyPr>
          <a:lstStyle/>
          <a:p>
            <a:pPr defTabSz="914400" fontAlgn="base">
              <a:lnSpc>
                <a:spcPct val="90000"/>
              </a:lnSpc>
            </a:pPr>
            <a:r>
              <a:rPr lang="en-US" sz="2000" b="0" i="0" u="none" strike="noStrike" dirty="0">
                <a:effectLst/>
              </a:rPr>
              <a:t>Its purpose is to focus federal attention on the environmental and human health effects of federal actions on minority and low-income populations with the goal of achieving environmental protection for all communities.</a:t>
            </a:r>
            <a:endParaRPr lang="en-US" sz="2000" b="0" i="0" dirty="0">
              <a:effectLst/>
            </a:endParaRPr>
          </a:p>
          <a:p>
            <a:pPr indent="-228600" defTabSz="914400">
              <a:lnSpc>
                <a:spcPct val="90000"/>
              </a:lnSpc>
              <a:buFont typeface="Arial" panose="020B0604020202020204" pitchFamily="34" charset="0"/>
              <a:buChar char="•"/>
            </a:pPr>
            <a:endParaRPr lang="en-US" sz="2000" dirty="0"/>
          </a:p>
          <a:p>
            <a:pPr marL="0" indent="-228600" defTabSz="914400">
              <a:lnSpc>
                <a:spcPct val="90000"/>
              </a:lnSpc>
              <a:buFont typeface="Arial" panose="020B0604020202020204" pitchFamily="34" charset="0"/>
              <a:buChar char="•"/>
            </a:pPr>
            <a:endParaRPr lang="en-US" sz="2000" dirty="0"/>
          </a:p>
          <a:p>
            <a:pPr indent="-228600" defTabSz="914400">
              <a:lnSpc>
                <a:spcPct val="90000"/>
              </a:lnSpc>
              <a:buFont typeface="Arial" panose="020B0604020202020204" pitchFamily="34" charset="0"/>
              <a:buChar char="•"/>
            </a:pPr>
            <a:endParaRPr lang="en-US" sz="2000" dirty="0"/>
          </a:p>
          <a:p>
            <a:pPr indent="-228600" defTabSz="914400">
              <a:lnSpc>
                <a:spcPct val="90000"/>
              </a:lnSpc>
              <a:buFont typeface="Arial" panose="020B0604020202020204" pitchFamily="34" charset="0"/>
              <a:buChar char="•"/>
            </a:pPr>
            <a:endParaRPr lang="en-US" sz="2000" dirty="0"/>
          </a:p>
          <a:p>
            <a:pPr indent="-228600" defTabSz="914400">
              <a:lnSpc>
                <a:spcPct val="90000"/>
              </a:lnSpc>
              <a:buFont typeface="Arial" panose="020B0604020202020204" pitchFamily="34" charset="0"/>
              <a:buChar char="•"/>
            </a:pPr>
            <a:endParaRPr lang="en-US" sz="2000" dirty="0"/>
          </a:p>
          <a:p>
            <a:pPr indent="-228600" defTabSz="914400">
              <a:lnSpc>
                <a:spcPct val="90000"/>
              </a:lnSpc>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C515B8AF-755D-4856-B74D-FBACC90DB210}"/>
              </a:ext>
            </a:extLst>
          </p:cNvPr>
          <p:cNvPicPr>
            <a:picLocks noChangeAspect="1"/>
          </p:cNvPicPr>
          <p:nvPr/>
        </p:nvPicPr>
        <p:blipFill>
          <a:blip r:embed="rId3"/>
          <a:stretch>
            <a:fillRect/>
          </a:stretch>
        </p:blipFill>
        <p:spPr>
          <a:xfrm>
            <a:off x="5405862" y="1726916"/>
            <a:ext cx="6019331" cy="3400921"/>
          </a:xfrm>
          <a:prstGeom prst="rect">
            <a:avLst/>
          </a:prstGeom>
          <a:effectLst/>
        </p:spPr>
      </p:pic>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12"/>
          </p:nvPr>
        </p:nvSpPr>
        <p:spPr>
          <a:xfrm>
            <a:off x="5123688" y="6356350"/>
            <a:ext cx="4114800" cy="365125"/>
          </a:xfrm>
        </p:spPr>
        <p:txBody>
          <a:bodyPr vert="horz" lIns="91440" tIns="45720" rIns="91440" bIns="45720" rtlCol="0" anchor="ctr">
            <a:normAutofit/>
          </a:bodyPr>
          <a:lstStyle/>
          <a:p>
            <a:pPr algn="l" defTabSz="914400">
              <a:spcAft>
                <a:spcPts val="601"/>
              </a:spcAft>
            </a:pPr>
            <a:r>
              <a:rPr lang="en-US" kern="1200">
                <a:solidFill>
                  <a:srgbClr val="303030"/>
                </a:solidFill>
                <a:latin typeface="+mn-lt"/>
                <a:ea typeface="+mn-ea"/>
                <a:cs typeface="+mn-cs"/>
              </a:rPr>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3"/>
          </p:nvPr>
        </p:nvSpPr>
        <p:spPr>
          <a:xfrm>
            <a:off x="8610600" y="6356350"/>
            <a:ext cx="2743200" cy="365125"/>
          </a:xfrm>
        </p:spPr>
        <p:txBody>
          <a:bodyPr vert="horz" lIns="91440" tIns="45720" rIns="91440" bIns="45720" rtlCol="0" anchor="ctr">
            <a:normAutofit/>
          </a:bodyPr>
          <a:lstStyle/>
          <a:p>
            <a:pPr defTabSz="914400">
              <a:spcAft>
                <a:spcPts val="601"/>
              </a:spcAft>
            </a:pPr>
            <a:fld id="{8FCC257D-A786-9244-9E17-CE618C8B9275}" type="slidenum">
              <a:rPr lang="en-US">
                <a:solidFill>
                  <a:srgbClr val="303030"/>
                </a:solidFill>
              </a:rPr>
              <a:pPr defTabSz="914400">
                <a:spcAft>
                  <a:spcPts val="601"/>
                </a:spcAft>
              </a:pPr>
              <a:t>34</a:t>
            </a:fld>
            <a:endParaRPr lang="en-US">
              <a:solidFill>
                <a:srgbClr val="303030"/>
              </a:solidFill>
            </a:endParaRPr>
          </a:p>
        </p:txBody>
      </p:sp>
    </p:spTree>
    <p:extLst>
      <p:ext uri="{BB962C8B-B14F-4D97-AF65-F5344CB8AC3E}">
        <p14:creationId xmlns:p14="http://schemas.microsoft.com/office/powerpoint/2010/main" val="3963917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4BBFA-B64F-4A5D-9318-58E50E0AB904}"/>
              </a:ext>
            </a:extLst>
          </p:cNvPr>
          <p:cNvSpPr>
            <a:spLocks noGrp="1"/>
          </p:cNvSpPr>
          <p:nvPr>
            <p:ph idx="1"/>
          </p:nvPr>
        </p:nvSpPr>
        <p:spPr/>
        <p:txBody>
          <a:bodyPr/>
          <a:lstStyle/>
          <a:p>
            <a:pPr marL="687387" lvl="1" indent="-342900">
              <a:buFont typeface="Arial" panose="020B0604020202020204" pitchFamily="34" charset="0"/>
              <a:buChar char="•"/>
            </a:pPr>
            <a:r>
              <a:rPr lang="en-US" dirty="0"/>
              <a:t>Per 44CFR Section 1: Each agency shall</a:t>
            </a:r>
          </a:p>
          <a:p>
            <a:pPr marL="1087437" lvl="2" indent="-342900">
              <a:buFont typeface="Arial" panose="020B0604020202020204" pitchFamily="34" charset="0"/>
              <a:buChar char="•"/>
            </a:pPr>
            <a:r>
              <a:rPr lang="en-US" dirty="0"/>
              <a:t>Take action to reduce flood loss</a:t>
            </a:r>
          </a:p>
          <a:p>
            <a:pPr marL="1087437" lvl="2" indent="-342900">
              <a:buFont typeface="Arial" panose="020B0604020202020204" pitchFamily="34" charset="0"/>
              <a:buChar char="•"/>
            </a:pPr>
            <a:r>
              <a:rPr lang="en-US" dirty="0"/>
              <a:t>Minimize the impact of floods on human safety, health and welfare, and </a:t>
            </a:r>
          </a:p>
          <a:p>
            <a:pPr marL="1087437" lvl="2" indent="-342900">
              <a:buFont typeface="Arial" panose="020B0604020202020204" pitchFamily="34" charset="0"/>
              <a:buChar char="•"/>
            </a:pPr>
            <a:r>
              <a:rPr lang="en-US" dirty="0"/>
              <a:t>Restore and preserve the natural and beneficial values served by floodplains</a:t>
            </a:r>
          </a:p>
        </p:txBody>
      </p:sp>
      <p:sp>
        <p:nvSpPr>
          <p:cNvPr id="2" name="Title 1">
            <a:extLst>
              <a:ext uri="{FF2B5EF4-FFF2-40B4-BE49-F238E27FC236}">
                <a16:creationId xmlns:a16="http://schemas.microsoft.com/office/drawing/2014/main" id="{92A42111-1694-4CA5-9E57-1156FF8C07CD}"/>
              </a:ext>
            </a:extLst>
          </p:cNvPr>
          <p:cNvSpPr>
            <a:spLocks noGrp="1"/>
          </p:cNvSpPr>
          <p:nvPr>
            <p:ph type="title"/>
          </p:nvPr>
        </p:nvSpPr>
        <p:spPr/>
        <p:txBody>
          <a:bodyPr/>
          <a:lstStyle/>
          <a:p>
            <a:r>
              <a:rPr lang="en-US" dirty="0"/>
              <a:t>EO 11988: Floodplains &amp; E0 11990: Wetlands</a:t>
            </a:r>
          </a:p>
        </p:txBody>
      </p:sp>
    </p:spTree>
    <p:extLst>
      <p:ext uri="{BB962C8B-B14F-4D97-AF65-F5344CB8AC3E}">
        <p14:creationId xmlns:p14="http://schemas.microsoft.com/office/powerpoint/2010/main" val="408257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18F846-FD43-4E04-BDA6-C2C29A3E0785}"/>
              </a:ext>
            </a:extLst>
          </p:cNvPr>
          <p:cNvSpPr>
            <a:spLocks noGrp="1"/>
          </p:cNvSpPr>
          <p:nvPr>
            <p:ph sz="quarter" idx="11"/>
          </p:nvPr>
        </p:nvSpPr>
        <p:spPr/>
        <p:txBody>
          <a:bodyPr vert="horz" lIns="91440" tIns="45720" rIns="91440" bIns="45720" rtlCol="0">
            <a:normAutofit/>
          </a:bodyPr>
          <a:lstStyle/>
          <a:p>
            <a:pPr eaLnBrk="1" hangingPunct="1">
              <a:lnSpc>
                <a:spcPct val="90000"/>
              </a:lnSpc>
            </a:pPr>
            <a:r>
              <a:rPr lang="en-US" sz="1800" dirty="0"/>
              <a:t>1. Determine applicability -  location</a:t>
            </a:r>
          </a:p>
          <a:p>
            <a:pPr eaLnBrk="1" hangingPunct="1">
              <a:lnSpc>
                <a:spcPct val="90000"/>
              </a:lnSpc>
            </a:pPr>
            <a:r>
              <a:rPr lang="en-US" sz="1800" dirty="0"/>
              <a:t>2. Provide an initial public notice</a:t>
            </a:r>
          </a:p>
          <a:p>
            <a:pPr eaLnBrk="1" hangingPunct="1">
              <a:lnSpc>
                <a:spcPct val="90000"/>
              </a:lnSpc>
            </a:pPr>
            <a:r>
              <a:rPr lang="en-US" sz="1800" dirty="0"/>
              <a:t>3. Identify &amp; evaluate practicable alternatives.</a:t>
            </a:r>
          </a:p>
          <a:p>
            <a:pPr eaLnBrk="1" hangingPunct="1">
              <a:lnSpc>
                <a:spcPct val="90000"/>
              </a:lnSpc>
            </a:pPr>
            <a:r>
              <a:rPr lang="en-US" sz="1800" dirty="0"/>
              <a:t>4. Identify impacts of proposed action</a:t>
            </a:r>
          </a:p>
          <a:p>
            <a:pPr eaLnBrk="1" hangingPunct="1">
              <a:lnSpc>
                <a:spcPct val="90000"/>
              </a:lnSpc>
            </a:pPr>
            <a:r>
              <a:rPr lang="en-US" sz="1800" dirty="0"/>
              <a:t>5. Minimize adverse impacts, restore and/or preserve floodplains. </a:t>
            </a:r>
          </a:p>
          <a:p>
            <a:pPr eaLnBrk="1" hangingPunct="1">
              <a:lnSpc>
                <a:spcPct val="90000"/>
              </a:lnSpc>
            </a:pPr>
            <a:r>
              <a:rPr lang="en-US" sz="1800" dirty="0"/>
              <a:t>6. Reevaluate alternatives identified in #3.</a:t>
            </a:r>
          </a:p>
          <a:p>
            <a:pPr eaLnBrk="1" hangingPunct="1">
              <a:lnSpc>
                <a:spcPct val="90000"/>
              </a:lnSpc>
            </a:pPr>
            <a:r>
              <a:rPr lang="en-US" sz="1800" dirty="0"/>
              <a:t>7. Publish the final public notice.</a:t>
            </a:r>
          </a:p>
          <a:p>
            <a:pPr eaLnBrk="1" hangingPunct="1">
              <a:lnSpc>
                <a:spcPct val="90000"/>
              </a:lnSpc>
            </a:pPr>
            <a:r>
              <a:rPr lang="en-US" sz="1800" dirty="0"/>
              <a:t>8. Assure appropriate implementation of the action. </a:t>
            </a:r>
          </a:p>
          <a:p>
            <a:pPr indent="-228600">
              <a:lnSpc>
                <a:spcPct val="90000"/>
              </a:lnSpc>
              <a:buFont typeface="Arial" panose="020B0604020202020204" pitchFamily="34" charset="0"/>
              <a:buChar char="•"/>
            </a:pPr>
            <a:endParaRPr lang="en-US" sz="1200" dirty="0">
              <a:solidFill>
                <a:schemeClr val="tx1"/>
              </a:solidFill>
            </a:endParaRPr>
          </a:p>
        </p:txBody>
      </p:sp>
      <p:sp>
        <p:nvSpPr>
          <p:cNvPr id="3" name="Title 2">
            <a:extLst>
              <a:ext uri="{FF2B5EF4-FFF2-40B4-BE49-F238E27FC236}">
                <a16:creationId xmlns:a16="http://schemas.microsoft.com/office/drawing/2014/main" id="{F18F0EBD-0C55-48A5-8595-F2D36786E0BE}"/>
              </a:ext>
            </a:extLst>
          </p:cNvPr>
          <p:cNvSpPr>
            <a:spLocks noGrp="1"/>
          </p:cNvSpPr>
          <p:nvPr>
            <p:ph type="title"/>
          </p:nvPr>
        </p:nvSpPr>
        <p:spPr/>
        <p:txBody>
          <a:bodyPr vert="horz" lIns="91440" tIns="45720" rIns="91440" bIns="45720" rtlCol="0" anchor="ctr">
            <a:normAutofit/>
          </a:bodyPr>
          <a:lstStyle/>
          <a:p>
            <a:pPr eaLnBrk="1" hangingPunct="1"/>
            <a:r>
              <a:rPr lang="en-US" sz="3500" dirty="0"/>
              <a:t>The 8 Step Decision- Making Process</a:t>
            </a:r>
          </a:p>
        </p:txBody>
      </p:sp>
      <p:pic>
        <p:nvPicPr>
          <p:cNvPr id="5" name="Picture 4" descr="Fork in rural forest road">
            <a:extLst>
              <a:ext uri="{FF2B5EF4-FFF2-40B4-BE49-F238E27FC236}">
                <a16:creationId xmlns:a16="http://schemas.microsoft.com/office/drawing/2014/main" id="{BD3578F1-1221-45C1-8701-CF87E3884415}"/>
              </a:ext>
            </a:extLst>
          </p:cNvPr>
          <p:cNvPicPr>
            <a:picLocks noChangeAspect="1"/>
          </p:cNvPicPr>
          <p:nvPr/>
        </p:nvPicPr>
        <p:blipFill rotWithShape="1">
          <a:blip r:embed="rId2">
            <a:extLst>
              <a:ext uri="{28A0092B-C50C-407E-A947-70E740481C1C}">
                <a14:useLocalDpi xmlns:a14="http://schemas.microsoft.com/office/drawing/2010/main" val="0"/>
              </a:ext>
            </a:extLst>
          </a:blip>
          <a:srcRect l="32473" r="28346" b="-1"/>
          <a:stretch/>
        </p:blipFill>
        <p:spPr>
          <a:xfrm>
            <a:off x="8007269" y="1322450"/>
            <a:ext cx="3429000" cy="496657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95574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1080" name="Rectangle 131079">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2" name="Rectangle 131081">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4" name="Rectangle 131083">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86" name="Rectangle 131085">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88" name="Rectangle 131087">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90" name="Oval 131089">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074" name="Rectangle 2">
            <a:extLst>
              <a:ext uri="{FF2B5EF4-FFF2-40B4-BE49-F238E27FC236}">
                <a16:creationId xmlns:a16="http://schemas.microsoft.com/office/drawing/2014/main" id="{07A245D9-9789-4C07-9FDB-04431BDF5D45}"/>
              </a:ext>
            </a:extLst>
          </p:cNvPr>
          <p:cNvSpPr>
            <a:spLocks noGrp="1" noChangeArrowheads="1"/>
          </p:cNvSpPr>
          <p:nvPr>
            <p:ph type="title"/>
          </p:nvPr>
        </p:nvSpPr>
        <p:spPr>
          <a:xfrm>
            <a:off x="826396" y="586855"/>
            <a:ext cx="4230100" cy="3387497"/>
          </a:xfrm>
        </p:spPr>
        <p:txBody>
          <a:bodyPr vert="horz" lIns="91440" tIns="45720" rIns="91440" bIns="45720" rtlCol="0" anchor="b">
            <a:normAutofit/>
          </a:bodyPr>
          <a:lstStyle/>
          <a:p>
            <a:pPr algn="r" defTabSz="914400">
              <a:lnSpc>
                <a:spcPct val="90000"/>
              </a:lnSpc>
            </a:pPr>
            <a:r>
              <a:rPr lang="en-US" altLang="en-US" sz="4000" b="1" kern="1200">
                <a:solidFill>
                  <a:srgbClr val="FFFFFF"/>
                </a:solidFill>
                <a:latin typeface="+mj-lt"/>
                <a:ea typeface="+mj-ea"/>
                <a:cs typeface="+mj-cs"/>
              </a:rPr>
              <a:t>Step #1</a:t>
            </a:r>
            <a:br>
              <a:rPr lang="en-US" altLang="en-US" sz="4000" b="1" kern="1200">
                <a:solidFill>
                  <a:srgbClr val="FFFFFF"/>
                </a:solidFill>
                <a:latin typeface="+mj-lt"/>
                <a:ea typeface="+mj-ea"/>
                <a:cs typeface="+mj-cs"/>
              </a:rPr>
            </a:br>
            <a:r>
              <a:rPr lang="en-US" altLang="en-US" sz="4000" b="1" kern="1200">
                <a:solidFill>
                  <a:srgbClr val="FFFFFF"/>
                </a:solidFill>
                <a:latin typeface="+mj-lt"/>
                <a:ea typeface="+mj-ea"/>
                <a:cs typeface="+mj-cs"/>
              </a:rPr>
              <a:t>Applicability Determination</a:t>
            </a:r>
          </a:p>
        </p:txBody>
      </p:sp>
      <p:sp>
        <p:nvSpPr>
          <p:cNvPr id="131075" name="Rectangle 3">
            <a:extLst>
              <a:ext uri="{FF2B5EF4-FFF2-40B4-BE49-F238E27FC236}">
                <a16:creationId xmlns:a16="http://schemas.microsoft.com/office/drawing/2014/main" id="{E409F9D7-2C6D-40B7-A9CC-19FB321ACE18}"/>
              </a:ext>
            </a:extLst>
          </p:cNvPr>
          <p:cNvSpPr>
            <a:spLocks noGrp="1" noChangeArrowheads="1"/>
          </p:cNvSpPr>
          <p:nvPr>
            <p:ph idx="1"/>
          </p:nvPr>
        </p:nvSpPr>
        <p:spPr>
          <a:xfrm>
            <a:off x="6503158" y="649480"/>
            <a:ext cx="4862447" cy="5546047"/>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altLang="en-US" sz="2000"/>
              <a:t>Locate proposed action on map (FIRM) </a:t>
            </a:r>
          </a:p>
          <a:p>
            <a:pPr lvl="1" indent="-228600" defTabSz="914400">
              <a:lnSpc>
                <a:spcPct val="90000"/>
              </a:lnSpc>
              <a:buFont typeface="Arial" panose="020B0604020202020204" pitchFamily="34" charset="0"/>
              <a:buChar char="•"/>
            </a:pPr>
            <a:r>
              <a:rPr lang="en-US" altLang="en-US"/>
              <a:t>Is it in Special Flood Hazard Area (A/AE, V/VE, Shaded X) </a:t>
            </a:r>
          </a:p>
          <a:p>
            <a:pPr lvl="1" indent="-228600" defTabSz="914400">
              <a:lnSpc>
                <a:spcPct val="90000"/>
              </a:lnSpc>
              <a:buFont typeface="Arial" panose="020B0604020202020204" pitchFamily="34" charset="0"/>
              <a:buChar char="•"/>
            </a:pPr>
            <a:r>
              <a:rPr lang="en-US" altLang="en-US"/>
              <a:t>Is the project in or adjacent to a wetland</a:t>
            </a:r>
          </a:p>
          <a:p>
            <a:pPr indent="-228600" defTabSz="914400">
              <a:lnSpc>
                <a:spcPct val="90000"/>
              </a:lnSpc>
              <a:buFont typeface="Arial" panose="020B0604020202020204" pitchFamily="34" charset="0"/>
              <a:buChar char="•"/>
            </a:pPr>
            <a:endParaRPr lang="en-US" altLang="en-US"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a:extLst>
              <a:ext uri="{FF2B5EF4-FFF2-40B4-BE49-F238E27FC236}">
                <a16:creationId xmlns:a16="http://schemas.microsoft.com/office/drawing/2014/main" id="{E1961302-42C2-4332-B098-4CD51160DEB4}"/>
              </a:ext>
            </a:extLst>
          </p:cNvPr>
          <p:cNvSpPr>
            <a:spLocks noChangeArrowheads="1"/>
          </p:cNvSpPr>
          <p:nvPr/>
        </p:nvSpPr>
        <p:spPr bwMode="auto">
          <a:xfrm>
            <a:off x="3970353" y="1925582"/>
            <a:ext cx="42512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ebdings" panose="05030102010509060703" pitchFamily="18" charset="2"/>
              <a:buNone/>
            </a:pPr>
            <a:r>
              <a:rPr lang="en-US" altLang="en-US" dirty="0">
                <a:latin typeface="Tahoma" panose="020B0604030504040204" pitchFamily="34" charset="0"/>
              </a:rPr>
              <a:t>Applies to all floodplain related actions, </a:t>
            </a:r>
          </a:p>
          <a:p>
            <a:pPr>
              <a:buFont typeface="Webdings" panose="05030102010509060703" pitchFamily="18" charset="2"/>
              <a:buNone/>
            </a:pPr>
            <a:r>
              <a:rPr lang="en-US" altLang="en-US" dirty="0">
                <a:latin typeface="Tahoma" panose="020B0604030504040204" pitchFamily="34" charset="0"/>
              </a:rPr>
              <a:t>except those which are exempt.</a:t>
            </a:r>
          </a:p>
        </p:txBody>
      </p:sp>
      <p:sp>
        <p:nvSpPr>
          <p:cNvPr id="134148" name="Rectangle 4">
            <a:extLst>
              <a:ext uri="{FF2B5EF4-FFF2-40B4-BE49-F238E27FC236}">
                <a16:creationId xmlns:a16="http://schemas.microsoft.com/office/drawing/2014/main" id="{8E4CD89E-0AF5-4698-AEA7-B1C14ACDE12D}"/>
              </a:ext>
            </a:extLst>
          </p:cNvPr>
          <p:cNvSpPr>
            <a:spLocks noChangeArrowheads="1"/>
          </p:cNvSpPr>
          <p:nvPr/>
        </p:nvSpPr>
        <p:spPr bwMode="auto">
          <a:xfrm>
            <a:off x="3601854" y="4671710"/>
            <a:ext cx="5005922"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a:lnSpc>
                <a:spcPct val="90000"/>
              </a:lnSpc>
              <a:buClr>
                <a:schemeClr val="hlink"/>
              </a:buClr>
              <a:buFont typeface="Wingdings" panose="05000000000000000000" pitchFamily="2" charset="2"/>
              <a:buNone/>
            </a:pPr>
            <a:r>
              <a:rPr lang="en-US" altLang="en-US" dirty="0">
                <a:latin typeface="Tahoma" panose="020B0604030504040204" pitchFamily="34" charset="0"/>
              </a:rPr>
              <a:t>Allows sufficient time for meaningful input </a:t>
            </a:r>
          </a:p>
          <a:p>
            <a:pPr lvl="1">
              <a:lnSpc>
                <a:spcPct val="90000"/>
              </a:lnSpc>
              <a:buClr>
                <a:schemeClr val="hlink"/>
              </a:buClr>
              <a:buFont typeface="Wingdings" panose="05000000000000000000" pitchFamily="2" charset="2"/>
              <a:buNone/>
            </a:pPr>
            <a:r>
              <a:rPr lang="en-US" altLang="en-US" dirty="0">
                <a:latin typeface="Tahoma" panose="020B0604030504040204" pitchFamily="34" charset="0"/>
              </a:rPr>
              <a:t>from interested public. </a:t>
            </a:r>
          </a:p>
        </p:txBody>
      </p:sp>
      <p:sp>
        <p:nvSpPr>
          <p:cNvPr id="134149" name="Rectangle 5">
            <a:extLst>
              <a:ext uri="{FF2B5EF4-FFF2-40B4-BE49-F238E27FC236}">
                <a16:creationId xmlns:a16="http://schemas.microsoft.com/office/drawing/2014/main" id="{671D63DD-9623-4547-9AE6-F708E14FEEBF}"/>
              </a:ext>
            </a:extLst>
          </p:cNvPr>
          <p:cNvSpPr>
            <a:spLocks noChangeArrowheads="1"/>
          </p:cNvSpPr>
          <p:nvPr/>
        </p:nvSpPr>
        <p:spPr bwMode="auto">
          <a:xfrm>
            <a:off x="3970353" y="3298646"/>
            <a:ext cx="46374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Tahoma" panose="020B0604030504040204" pitchFamily="34" charset="0"/>
              </a:rPr>
              <a:t>Provides the public with critical information </a:t>
            </a:r>
          </a:p>
          <a:p>
            <a:r>
              <a:rPr lang="en-US" altLang="en-US" dirty="0">
                <a:latin typeface="Tahoma" panose="020B0604030504040204" pitchFamily="34" charset="0"/>
              </a:rPr>
              <a:t>about the proposed action.</a:t>
            </a:r>
          </a:p>
        </p:txBody>
      </p:sp>
      <p:graphicFrame>
        <p:nvGraphicFramePr>
          <p:cNvPr id="134150" name="Object 6">
            <a:extLst>
              <a:ext uri="{FF2B5EF4-FFF2-40B4-BE49-F238E27FC236}">
                <a16:creationId xmlns:a16="http://schemas.microsoft.com/office/drawing/2014/main" id="{E35B45B1-8B9E-40B4-8933-AE5E378F1FA7}"/>
              </a:ext>
            </a:extLst>
          </p:cNvPr>
          <p:cNvGraphicFramePr>
            <a:graphicFrameLocks noChangeAspect="1"/>
          </p:cNvGraphicFramePr>
          <p:nvPr>
            <p:extLst>
              <p:ext uri="{D42A27DB-BD31-4B8C-83A1-F6EECF244321}">
                <p14:modId xmlns:p14="http://schemas.microsoft.com/office/powerpoint/2010/main" val="3560155888"/>
              </p:ext>
            </p:extLst>
          </p:nvPr>
        </p:nvGraphicFramePr>
        <p:xfrm>
          <a:off x="2778651" y="4378506"/>
          <a:ext cx="801688" cy="1180399"/>
        </p:xfrm>
        <a:graphic>
          <a:graphicData uri="http://schemas.openxmlformats.org/presentationml/2006/ole">
            <mc:AlternateContent xmlns:mc="http://schemas.openxmlformats.org/markup-compatibility/2006">
              <mc:Choice xmlns:v="urn:schemas-microsoft-com:vml" Requires="v">
                <p:oleObj name="Clip" r:id="rId3" imgW="2247480" imgH="3306240" progId="MS_ClipArt_Gallery.2">
                  <p:embed/>
                </p:oleObj>
              </mc:Choice>
              <mc:Fallback>
                <p:oleObj name="Clip" r:id="rId3" imgW="2247480" imgH="3306240" progId="MS_ClipArt_Gallery.2">
                  <p:embed/>
                  <p:pic>
                    <p:nvPicPr>
                      <p:cNvPr id="134150" name="Object 6">
                        <a:extLst>
                          <a:ext uri="{FF2B5EF4-FFF2-40B4-BE49-F238E27FC236}">
                            <a16:creationId xmlns:a16="http://schemas.microsoft.com/office/drawing/2014/main" id="{E35B45B1-8B9E-40B4-8933-AE5E378F1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651" y="4378506"/>
                        <a:ext cx="801688" cy="1180399"/>
                      </a:xfrm>
                      <a:prstGeom prst="rect">
                        <a:avLst/>
                      </a:prstGeom>
                      <a:noFill/>
                      <a:ln>
                        <a:noFill/>
                      </a:ln>
                      <a:effectLst/>
                    </p:spPr>
                  </p:pic>
                </p:oleObj>
              </mc:Fallback>
            </mc:AlternateContent>
          </a:graphicData>
        </a:graphic>
      </p:graphicFrame>
      <p:graphicFrame>
        <p:nvGraphicFramePr>
          <p:cNvPr id="134151" name="Object 7">
            <a:extLst>
              <a:ext uri="{FF2B5EF4-FFF2-40B4-BE49-F238E27FC236}">
                <a16:creationId xmlns:a16="http://schemas.microsoft.com/office/drawing/2014/main" id="{27D3E8EB-AFCA-4376-98A9-EC414255E0C8}"/>
              </a:ext>
            </a:extLst>
          </p:cNvPr>
          <p:cNvGraphicFramePr>
            <a:graphicFrameLocks noChangeAspect="1"/>
          </p:cNvGraphicFramePr>
          <p:nvPr>
            <p:extLst>
              <p:ext uri="{D42A27DB-BD31-4B8C-83A1-F6EECF244321}">
                <p14:modId xmlns:p14="http://schemas.microsoft.com/office/powerpoint/2010/main" val="3035619618"/>
              </p:ext>
            </p:extLst>
          </p:nvPr>
        </p:nvGraphicFramePr>
        <p:xfrm>
          <a:off x="2765951" y="3012211"/>
          <a:ext cx="827088" cy="1219200"/>
        </p:xfrm>
        <a:graphic>
          <a:graphicData uri="http://schemas.openxmlformats.org/presentationml/2006/ole">
            <mc:AlternateContent xmlns:mc="http://schemas.openxmlformats.org/markup-compatibility/2006">
              <mc:Choice xmlns:v="urn:schemas-microsoft-com:vml" Requires="v">
                <p:oleObj name="Clip" r:id="rId5" imgW="2247480" imgH="3306240" progId="MS_ClipArt_Gallery.2">
                  <p:embed/>
                </p:oleObj>
              </mc:Choice>
              <mc:Fallback>
                <p:oleObj name="Clip" r:id="rId5" imgW="2247480" imgH="3306240" progId="MS_ClipArt_Gallery.2">
                  <p:embed/>
                  <p:pic>
                    <p:nvPicPr>
                      <p:cNvPr id="134151" name="Object 7">
                        <a:extLst>
                          <a:ext uri="{FF2B5EF4-FFF2-40B4-BE49-F238E27FC236}">
                            <a16:creationId xmlns:a16="http://schemas.microsoft.com/office/drawing/2014/main" id="{27D3E8EB-AFCA-4376-98A9-EC414255E0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951" y="3012211"/>
                        <a:ext cx="82708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4152" name="Object 8">
            <a:extLst>
              <a:ext uri="{FF2B5EF4-FFF2-40B4-BE49-F238E27FC236}">
                <a16:creationId xmlns:a16="http://schemas.microsoft.com/office/drawing/2014/main" id="{772E54A4-0009-4296-9BC2-CFE9DBF70136}"/>
              </a:ext>
            </a:extLst>
          </p:cNvPr>
          <p:cNvGraphicFramePr>
            <a:graphicFrameLocks noChangeAspect="1"/>
          </p:cNvGraphicFramePr>
          <p:nvPr>
            <p:extLst>
              <p:ext uri="{D42A27DB-BD31-4B8C-83A1-F6EECF244321}">
                <p14:modId xmlns:p14="http://schemas.microsoft.com/office/powerpoint/2010/main" val="30042633"/>
              </p:ext>
            </p:extLst>
          </p:nvPr>
        </p:nvGraphicFramePr>
        <p:xfrm>
          <a:off x="2765951" y="1524751"/>
          <a:ext cx="827088" cy="1216199"/>
        </p:xfrm>
        <a:graphic>
          <a:graphicData uri="http://schemas.openxmlformats.org/presentationml/2006/ole">
            <mc:AlternateContent xmlns:mc="http://schemas.openxmlformats.org/markup-compatibility/2006">
              <mc:Choice xmlns:v="urn:schemas-microsoft-com:vml" Requires="v">
                <p:oleObj name="Clip" r:id="rId6" imgW="2247480" imgH="3306240" progId="MS_ClipArt_Gallery.2">
                  <p:embed/>
                </p:oleObj>
              </mc:Choice>
              <mc:Fallback>
                <p:oleObj name="Clip" r:id="rId6" imgW="2247480" imgH="3306240" progId="MS_ClipArt_Gallery.2">
                  <p:embed/>
                  <p:pic>
                    <p:nvPicPr>
                      <p:cNvPr id="134152" name="Object 8">
                        <a:extLst>
                          <a:ext uri="{FF2B5EF4-FFF2-40B4-BE49-F238E27FC236}">
                            <a16:creationId xmlns:a16="http://schemas.microsoft.com/office/drawing/2014/main" id="{772E54A4-0009-4296-9BC2-CFE9DBF70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951" y="1524751"/>
                        <a:ext cx="827088" cy="1216199"/>
                      </a:xfrm>
                      <a:prstGeom prst="rect">
                        <a:avLst/>
                      </a:prstGeom>
                      <a:noFill/>
                      <a:ln>
                        <a:noFill/>
                      </a:ln>
                      <a:effectLst/>
                    </p:spPr>
                  </p:pic>
                </p:oleObj>
              </mc:Fallback>
            </mc:AlternateContent>
          </a:graphicData>
        </a:graphic>
      </p:graphicFrame>
      <p:sp>
        <p:nvSpPr>
          <p:cNvPr id="2" name="Title 1">
            <a:extLst>
              <a:ext uri="{FF2B5EF4-FFF2-40B4-BE49-F238E27FC236}">
                <a16:creationId xmlns:a16="http://schemas.microsoft.com/office/drawing/2014/main" id="{CA079B11-73A5-4E39-A217-F94399CD28A9}"/>
              </a:ext>
            </a:extLst>
          </p:cNvPr>
          <p:cNvSpPr>
            <a:spLocks noGrp="1"/>
          </p:cNvSpPr>
          <p:nvPr>
            <p:ph type="title"/>
          </p:nvPr>
        </p:nvSpPr>
        <p:spPr/>
        <p:txBody>
          <a:bodyPr/>
          <a:lstStyle/>
          <a:p>
            <a:r>
              <a:rPr lang="en-US" dirty="0"/>
              <a:t>Public Notice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499"/>
                                          </p:stCondLst>
                                        </p:cTn>
                                        <p:tgtEl>
                                          <p:spTgt spid="134152"/>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nodeType="afterEffect">
                                  <p:stCondLst>
                                    <p:cond delay="2000"/>
                                  </p:stCondLst>
                                  <p:childTnLst>
                                    <p:set>
                                      <p:cBhvr>
                                        <p:cTn id="9" dur="1" fill="hold">
                                          <p:stCondLst>
                                            <p:cond delay="499"/>
                                          </p:stCondLst>
                                        </p:cTn>
                                        <p:tgtEl>
                                          <p:spTgt spid="134151"/>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nodeType="afterEffect">
                                  <p:stCondLst>
                                    <p:cond delay="2000"/>
                                  </p:stCondLst>
                                  <p:childTnLst>
                                    <p:set>
                                      <p:cBhvr>
                                        <p:cTn id="12" dur="1" fill="hold">
                                          <p:stCondLst>
                                            <p:cond delay="499"/>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Freeform: Shape 8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Rectangle 8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Rectangle 2">
            <a:extLst>
              <a:ext uri="{FF2B5EF4-FFF2-40B4-BE49-F238E27FC236}">
                <a16:creationId xmlns:a16="http://schemas.microsoft.com/office/drawing/2014/main" id="{A30C8BAF-3363-42E1-8A2A-25A5F0FA1588}"/>
              </a:ext>
            </a:extLst>
          </p:cNvPr>
          <p:cNvSpPr>
            <a:spLocks noGrp="1" noChangeArrowheads="1"/>
          </p:cNvSpPr>
          <p:nvPr>
            <p:ph type="title"/>
          </p:nvPr>
        </p:nvSpPr>
        <p:spPr>
          <a:xfrm>
            <a:off x="586478" y="1683756"/>
            <a:ext cx="3115265" cy="2396359"/>
          </a:xfrm>
        </p:spPr>
        <p:txBody>
          <a:bodyPr vert="horz" lIns="91440" tIns="45720" rIns="91440" bIns="45720" rtlCol="0" anchor="b">
            <a:normAutofit/>
          </a:bodyPr>
          <a:lstStyle/>
          <a:p>
            <a:pPr algn="r" defTabSz="914400">
              <a:lnSpc>
                <a:spcPct val="90000"/>
              </a:lnSpc>
            </a:pPr>
            <a:r>
              <a:rPr lang="en-US" altLang="en-US" sz="3700" b="1" kern="1200">
                <a:solidFill>
                  <a:srgbClr val="FFFFFF"/>
                </a:solidFill>
                <a:latin typeface="+mj-lt"/>
                <a:ea typeface="+mj-ea"/>
                <a:cs typeface="+mj-cs"/>
              </a:rPr>
              <a:t>44CFR Part 9: Step </a:t>
            </a:r>
            <a:r>
              <a:rPr lang="en-US" altLang="en-US" sz="3700" b="1" kern="1200" dirty="0">
                <a:solidFill>
                  <a:srgbClr val="FFFFFF"/>
                </a:solidFill>
                <a:latin typeface="+mj-lt"/>
                <a:ea typeface="+mj-ea"/>
                <a:cs typeface="+mj-cs"/>
              </a:rPr>
              <a:t>#2 &amp; 7</a:t>
            </a:r>
            <a:br>
              <a:rPr lang="en-US" altLang="en-US" sz="3700" b="1" kern="1200" dirty="0">
                <a:solidFill>
                  <a:srgbClr val="FFFFFF"/>
                </a:solidFill>
                <a:latin typeface="+mj-lt"/>
                <a:ea typeface="+mj-ea"/>
                <a:cs typeface="+mj-cs"/>
              </a:rPr>
            </a:br>
            <a:r>
              <a:rPr lang="en-US" altLang="en-US" sz="3700" b="1" kern="1200" dirty="0">
                <a:solidFill>
                  <a:srgbClr val="FFFFFF"/>
                </a:solidFill>
                <a:latin typeface="+mj-lt"/>
                <a:ea typeface="+mj-ea"/>
                <a:cs typeface="+mj-cs"/>
              </a:rPr>
              <a:t>Public Notice Requirements</a:t>
            </a:r>
          </a:p>
        </p:txBody>
      </p:sp>
      <p:graphicFrame>
        <p:nvGraphicFramePr>
          <p:cNvPr id="103431" name="Rectangle 3">
            <a:extLst>
              <a:ext uri="{FF2B5EF4-FFF2-40B4-BE49-F238E27FC236}">
                <a16:creationId xmlns:a16="http://schemas.microsoft.com/office/drawing/2014/main" id="{6B30803D-153F-46D4-A616-E3351B848C95}"/>
              </a:ext>
            </a:extLst>
          </p:cNvPr>
          <p:cNvGraphicFramePr/>
          <p:nvPr>
            <p:extLst>
              <p:ext uri="{D42A27DB-BD31-4B8C-83A1-F6EECF244321}">
                <p14:modId xmlns:p14="http://schemas.microsoft.com/office/powerpoint/2010/main" val="31609708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14DD78-D94F-4C88-AA31-CD1EF8E3955A}"/>
              </a:ext>
            </a:extLst>
          </p:cNvPr>
          <p:cNvSpPr>
            <a:spLocks noGrp="1"/>
          </p:cNvSpPr>
          <p:nvPr>
            <p:ph type="title"/>
          </p:nvPr>
        </p:nvSpPr>
        <p:spPr/>
        <p:txBody>
          <a:bodyPr/>
          <a:lstStyle/>
          <a:p>
            <a:r>
              <a:rPr lang="en-US" dirty="0"/>
              <a:t>The Truth About EHP </a:t>
            </a:r>
          </a:p>
        </p:txBody>
      </p:sp>
      <p:sp>
        <p:nvSpPr>
          <p:cNvPr id="5" name="Slide Number Placeholder 4">
            <a:extLst>
              <a:ext uri="{FF2B5EF4-FFF2-40B4-BE49-F238E27FC236}">
                <a16:creationId xmlns:a16="http://schemas.microsoft.com/office/drawing/2014/main" id="{371EF7A2-1828-4280-9BF5-84BE80821E65}"/>
              </a:ext>
            </a:extLst>
          </p:cNvPr>
          <p:cNvSpPr>
            <a:spLocks noGrp="1"/>
          </p:cNvSpPr>
          <p:nvPr>
            <p:ph type="sldNum" sz="quarter" idx="12"/>
          </p:nvPr>
        </p:nvSpPr>
        <p:spPr>
          <a:prstGeom prst="rect">
            <a:avLst/>
          </a:prstGeom>
        </p:spPr>
        <p:txBody>
          <a:bodyPr/>
          <a:lstStyle/>
          <a:p>
            <a:pPr>
              <a:defRPr/>
            </a:pPr>
            <a:fld id="{F47AF272-0CE3-45A9-89E0-820CD95C337C}" type="slidenum">
              <a:rPr lang="en-US" altLang="en-US" smtClean="0"/>
              <a:pPr>
                <a:defRPr/>
              </a:pPr>
              <a:t>4</a:t>
            </a:fld>
            <a:endParaRPr lang="en-US" altLang="en-US"/>
          </a:p>
        </p:txBody>
      </p:sp>
      <p:pic>
        <p:nvPicPr>
          <p:cNvPr id="8" name="Picture 9">
            <a:extLst>
              <a:ext uri="{FF2B5EF4-FFF2-40B4-BE49-F238E27FC236}">
                <a16:creationId xmlns:a16="http://schemas.microsoft.com/office/drawing/2014/main" id="{F107F736-5C29-43FB-8F6B-945CCFA66096}"/>
              </a:ext>
            </a:extLst>
          </p:cNvPr>
          <p:cNvPicPr>
            <a:picLocks noChangeAspect="1"/>
          </p:cNvPicPr>
          <p:nvPr/>
        </p:nvPicPr>
        <p:blipFill rotWithShape="1">
          <a:blip r:embed="rId2">
            <a:extLst>
              <a:ext uri="{28A0092B-C50C-407E-A947-70E740481C1C}">
                <a14:useLocalDpi xmlns:a14="http://schemas.microsoft.com/office/drawing/2010/main" val="0"/>
              </a:ext>
            </a:extLst>
          </a:blip>
          <a:srcRect l="4619" t="8854" r="10396"/>
          <a:stretch/>
        </p:blipFill>
        <p:spPr bwMode="auto">
          <a:xfrm>
            <a:off x="2360812" y="1352062"/>
            <a:ext cx="7470375" cy="451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074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1" name="Rectangle 3">
            <a:extLst>
              <a:ext uri="{FF2B5EF4-FFF2-40B4-BE49-F238E27FC236}">
                <a16:creationId xmlns:a16="http://schemas.microsoft.com/office/drawing/2014/main" id="{3C437C01-3A65-4DFC-A99E-53BF84BA4CF4}"/>
              </a:ext>
            </a:extLst>
          </p:cNvPr>
          <p:cNvSpPr>
            <a:spLocks noGrp="1" noChangeArrowheads="1"/>
          </p:cNvSpPr>
          <p:nvPr>
            <p:ph idx="1"/>
          </p:nvPr>
        </p:nvSpPr>
        <p:spPr/>
        <p:txBody>
          <a:bodyPr/>
          <a:lstStyle/>
          <a:p>
            <a:pPr indent="-342900">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Publish in newspaper or website </a:t>
            </a:r>
          </a:p>
          <a:p>
            <a:pPr indent="-342900">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Post at the proposed action site</a:t>
            </a:r>
          </a:p>
          <a:p>
            <a:pPr indent="-342900">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Broadcast on radio, or TV</a:t>
            </a:r>
          </a:p>
          <a:p>
            <a:pPr indent="-342900">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Public meetings</a:t>
            </a:r>
          </a:p>
          <a:p>
            <a:pPr indent="-342900">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Social media sites</a:t>
            </a:r>
          </a:p>
          <a:p>
            <a:pPr indent="-342900" algn="ctr">
              <a:buClr>
                <a:schemeClr val="hlink"/>
              </a:buClr>
            </a:pPr>
            <a:r>
              <a:rPr lang="en-US" altLang="en-US" dirty="0">
                <a:latin typeface="Tahoma" panose="020B0604030504040204" pitchFamily="34" charset="0"/>
                <a:ea typeface="Tahoma" panose="020B0604030504040204" pitchFamily="34" charset="0"/>
                <a:cs typeface="Tahoma" panose="020B0604030504040204" pitchFamily="34" charset="0"/>
              </a:rPr>
              <a:t>Must be </a:t>
            </a:r>
            <a:r>
              <a:rPr lang="en-US" altLang="en-US" u="sng" dirty="0">
                <a:latin typeface="Tahoma" panose="020B0604030504040204" pitchFamily="34" charset="0"/>
                <a:ea typeface="Tahoma" panose="020B0604030504040204" pitchFamily="34" charset="0"/>
                <a:cs typeface="Tahoma" panose="020B0604030504040204" pitchFamily="34" charset="0"/>
              </a:rPr>
              <a:t>posted for at least 15 days or more</a:t>
            </a:r>
          </a:p>
          <a:p>
            <a:pPr>
              <a:buClr>
                <a:schemeClr val="hlink"/>
              </a:buClr>
            </a:pPr>
            <a:endParaRPr lang="en-US" altLang="en-US" sz="2400"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buClr>
                <a:schemeClr val="hlink"/>
              </a:buClr>
            </a:pPr>
            <a:endParaRPr lang="en-US" altLang="en-US" dirty="0"/>
          </a:p>
          <a:p>
            <a:pPr>
              <a:buClr>
                <a:schemeClr val="hlink"/>
              </a:buClr>
            </a:pPr>
            <a:endParaRPr lang="en-US" altLang="en-US" dirty="0"/>
          </a:p>
          <a:p>
            <a:pPr>
              <a:buClr>
                <a:schemeClr val="hlink"/>
              </a:buClr>
              <a:buSzTx/>
              <a:buFont typeface="Wingdings" panose="05000000000000000000" pitchFamily="2" charset="2"/>
              <a:buChar char=""/>
            </a:pPr>
            <a:endParaRPr lang="en-US" altLang="en-US" sz="1200" dirty="0"/>
          </a:p>
        </p:txBody>
      </p:sp>
      <p:sp>
        <p:nvSpPr>
          <p:cNvPr id="104450" name="Rectangle 2">
            <a:extLst>
              <a:ext uri="{FF2B5EF4-FFF2-40B4-BE49-F238E27FC236}">
                <a16:creationId xmlns:a16="http://schemas.microsoft.com/office/drawing/2014/main" id="{5F659090-5552-41D8-A84B-BA8B94DB0FB7}"/>
              </a:ext>
            </a:extLst>
          </p:cNvPr>
          <p:cNvSpPr>
            <a:spLocks noGrp="1" noChangeArrowheads="1"/>
          </p:cNvSpPr>
          <p:nvPr>
            <p:ph type="title"/>
          </p:nvPr>
        </p:nvSpPr>
        <p:spPr/>
        <p:txBody>
          <a:bodyPr>
            <a:normAutofit fontScale="90000"/>
          </a:bodyPr>
          <a:lstStyle/>
          <a:p>
            <a:pPr algn="ctr"/>
            <a:r>
              <a:rPr lang="en-US" altLang="en-US" sz="3200" b="1" dirty="0"/>
              <a:t>Step #2 &amp; 7</a:t>
            </a:r>
            <a:br>
              <a:rPr lang="en-US" altLang="en-US" sz="3200" b="1" dirty="0"/>
            </a:br>
            <a:r>
              <a:rPr lang="en-US" altLang="en-US" sz="3200" b="1" dirty="0"/>
              <a:t>Proof of Public Notice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5000"/>
                                  </p:stCondLst>
                                  <p:childTnLst>
                                    <p:set>
                                      <p:cBhvr>
                                        <p:cTn id="11" dur="1" fill="hold">
                                          <p:stCondLst>
                                            <p:cond delay="0"/>
                                          </p:stCondLst>
                                        </p:cTn>
                                        <p:tgtEl>
                                          <p:spTgt spid="104451">
                                            <p:txEl>
                                              <p:pRg st="1" end="1"/>
                                            </p:txEl>
                                          </p:spTgt>
                                        </p:tgtEl>
                                        <p:attrNameLst>
                                          <p:attrName>style.visibility</p:attrName>
                                        </p:attrNameLst>
                                      </p:cBhvr>
                                      <p:to>
                                        <p:strVal val="visible"/>
                                      </p:to>
                                    </p:set>
                                    <p:anim calcmode="lin" valueType="num">
                                      <p:cBhvr additive="base">
                                        <p:cTn id="12" dur="500" fill="hold"/>
                                        <p:tgtEl>
                                          <p:spTgt spid="104451">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2" presetClass="entr" presetSubtype="2" fill="hold" grpId="0" nodeType="afterEffect">
                                  <p:stCondLst>
                                    <p:cond delay="9000"/>
                                  </p:stCondLst>
                                  <p:childTnLst>
                                    <p:set>
                                      <p:cBhvr>
                                        <p:cTn id="16" dur="1" fill="hold">
                                          <p:stCondLst>
                                            <p:cond delay="0"/>
                                          </p:stCondLst>
                                        </p:cTn>
                                        <p:tgtEl>
                                          <p:spTgt spid="104451">
                                            <p:txEl>
                                              <p:pRg st="2" end="2"/>
                                            </p:txEl>
                                          </p:spTgt>
                                        </p:tgtEl>
                                        <p:attrNameLst>
                                          <p:attrName>style.visibility</p:attrName>
                                        </p:attrNameLst>
                                      </p:cBhvr>
                                      <p:to>
                                        <p:strVal val="visible"/>
                                      </p:to>
                                    </p:set>
                                    <p:anim calcmode="lin" valueType="num">
                                      <p:cBhvr additive="base">
                                        <p:cTn id="17" dur="500" fill="hold"/>
                                        <p:tgtEl>
                                          <p:spTgt spid="10445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6500"/>
                            </p:stCondLst>
                            <p:childTnLst>
                              <p:par>
                                <p:cTn id="20" presetID="2" presetClass="entr" presetSubtype="2" fill="hold" grpId="0" nodeType="afterEffect">
                                  <p:stCondLst>
                                    <p:cond delay="13000"/>
                                  </p:stCondLst>
                                  <p:childTnLst>
                                    <p:set>
                                      <p:cBhvr>
                                        <p:cTn id="21" dur="1" fill="hold">
                                          <p:stCondLst>
                                            <p:cond delay="0"/>
                                          </p:stCondLst>
                                        </p:cTn>
                                        <p:tgtEl>
                                          <p:spTgt spid="104451">
                                            <p:txEl>
                                              <p:pRg st="3" end="3"/>
                                            </p:txEl>
                                          </p:spTgt>
                                        </p:tgtEl>
                                        <p:attrNameLst>
                                          <p:attrName>style.visibility</p:attrName>
                                        </p:attrNameLst>
                                      </p:cBhvr>
                                      <p:to>
                                        <p:strVal val="visible"/>
                                      </p:to>
                                    </p:set>
                                    <p:anim calcmode="lin" valueType="num">
                                      <p:cBhvr additive="base">
                                        <p:cTn id="22" dur="500" fill="hold"/>
                                        <p:tgtEl>
                                          <p:spTgt spid="104451">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30000"/>
                            </p:stCondLst>
                            <p:childTnLst>
                              <p:par>
                                <p:cTn id="25" presetID="2" presetClass="entr" presetSubtype="2" fill="hold" grpId="0" nodeType="afterEffect">
                                  <p:stCondLst>
                                    <p:cond delay="14000"/>
                                  </p:stCondLst>
                                  <p:childTnLst>
                                    <p:set>
                                      <p:cBhvr>
                                        <p:cTn id="26" dur="1" fill="hold">
                                          <p:stCondLst>
                                            <p:cond delay="0"/>
                                          </p:stCondLst>
                                        </p:cTn>
                                        <p:tgtEl>
                                          <p:spTgt spid="104451">
                                            <p:txEl>
                                              <p:pRg st="4" end="4"/>
                                            </p:txEl>
                                          </p:spTgt>
                                        </p:tgtEl>
                                        <p:attrNameLst>
                                          <p:attrName>style.visibility</p:attrName>
                                        </p:attrNameLst>
                                      </p:cBhvr>
                                      <p:to>
                                        <p:strVal val="visible"/>
                                      </p:to>
                                    </p:set>
                                    <p:anim calcmode="lin" valueType="num">
                                      <p:cBhvr additive="base">
                                        <p:cTn id="27" dur="500" fill="hold"/>
                                        <p:tgtEl>
                                          <p:spTgt spid="10445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445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44500"/>
                            </p:stCondLst>
                            <p:childTnLst>
                              <p:par>
                                <p:cTn id="30" presetID="2" presetClass="entr" presetSubtype="2" fill="hold" grpId="0" nodeType="afterEffect">
                                  <p:stCondLst>
                                    <p:cond delay="15000"/>
                                  </p:stCondLst>
                                  <p:childTnLst>
                                    <p:set>
                                      <p:cBhvr>
                                        <p:cTn id="31" dur="1" fill="hold">
                                          <p:stCondLst>
                                            <p:cond delay="0"/>
                                          </p:stCondLst>
                                        </p:cTn>
                                        <p:tgtEl>
                                          <p:spTgt spid="104451">
                                            <p:txEl>
                                              <p:pRg st="5" end="5"/>
                                            </p:txEl>
                                          </p:spTgt>
                                        </p:tgtEl>
                                        <p:attrNameLst>
                                          <p:attrName>style.visibility</p:attrName>
                                        </p:attrNameLst>
                                      </p:cBhvr>
                                      <p:to>
                                        <p:strVal val="visible"/>
                                      </p:to>
                                    </p:set>
                                    <p:anim calcmode="lin" valueType="num">
                                      <p:cBhvr additive="base">
                                        <p:cTn id="32" dur="500" fill="hold"/>
                                        <p:tgtEl>
                                          <p:spTgt spid="104451">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044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autoUpdateAnimBg="0" advAuto="100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673EEB-7847-0BF1-EF9F-AA588942F391}"/>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defTabSz="914400">
              <a:lnSpc>
                <a:spcPct val="90000"/>
              </a:lnSpc>
            </a:pPr>
            <a:r>
              <a:rPr lang="en-US" sz="4100" kern="1200">
                <a:solidFill>
                  <a:srgbClr val="FFFFFF"/>
                </a:solidFill>
                <a:latin typeface="+mj-lt"/>
                <a:ea typeface="+mj-ea"/>
                <a:cs typeface="+mj-cs"/>
              </a:rPr>
              <a:t>Confirmation of Proof of Posting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350DA3-6B07-B718-72BE-42B3146EDACE}"/>
              </a:ext>
            </a:extLst>
          </p:cNvPr>
          <p:cNvSpPr>
            <a:spLocks noGrp="1"/>
          </p:cNvSpPr>
          <p:nvPr>
            <p:ph idx="1"/>
          </p:nvPr>
        </p:nvSpPr>
        <p:spPr>
          <a:xfrm>
            <a:off x="4447308" y="591344"/>
            <a:ext cx="6906491" cy="5585619"/>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dirty="0"/>
              <a:t>Newspaper affidavit </a:t>
            </a:r>
            <a:endParaRPr lang="en-US"/>
          </a:p>
          <a:p>
            <a:pPr indent="-228600" defTabSz="914400">
              <a:lnSpc>
                <a:spcPct val="90000"/>
              </a:lnSpc>
              <a:buFont typeface="Arial" panose="020B0604020202020204" pitchFamily="34" charset="0"/>
              <a:buChar char="•"/>
            </a:pPr>
            <a:r>
              <a:rPr lang="en-US" dirty="0"/>
              <a:t>Broadcast log </a:t>
            </a:r>
            <a:endParaRPr lang="en-US"/>
          </a:p>
          <a:p>
            <a:pPr indent="-228600" defTabSz="914400">
              <a:lnSpc>
                <a:spcPct val="90000"/>
              </a:lnSpc>
              <a:buFont typeface="Arial" panose="020B0604020202020204" pitchFamily="34" charset="0"/>
              <a:buChar char="•"/>
            </a:pPr>
            <a:r>
              <a:rPr lang="en-US" dirty="0"/>
              <a:t>Photo or snippet of the posting with date stamp </a:t>
            </a:r>
            <a:endParaRPr lang="en-US"/>
          </a:p>
          <a:p>
            <a:pPr indent="-228600" defTabSz="914400">
              <a:lnSpc>
                <a:spcPct val="90000"/>
              </a:lnSpc>
              <a:buFont typeface="Arial" panose="020B0604020202020204" pitchFamily="34" charset="0"/>
              <a:buChar char="•"/>
            </a:pPr>
            <a:r>
              <a:rPr lang="en-US" dirty="0"/>
              <a:t>Public Meetings </a:t>
            </a:r>
            <a:endParaRPr lang="en-US"/>
          </a:p>
          <a:p>
            <a:pPr lvl="1" indent="-228600" defTabSz="914400">
              <a:lnSpc>
                <a:spcPct val="90000"/>
              </a:lnSpc>
              <a:buFont typeface="Arial" panose="020B0604020202020204" pitchFamily="34" charset="0"/>
              <a:buChar char="•"/>
            </a:pPr>
            <a:r>
              <a:rPr lang="en-US" dirty="0"/>
              <a:t>Attendance and meeting minutes</a:t>
            </a:r>
            <a:endParaRPr lang="en-US"/>
          </a:p>
          <a:p>
            <a:pPr lvl="1" indent="-228600" defTabSz="914400">
              <a:lnSpc>
                <a:spcPct val="90000"/>
              </a:lnSpc>
              <a:buFont typeface="Arial" panose="020B0604020202020204" pitchFamily="34" charset="0"/>
              <a:buChar char="•"/>
            </a:pPr>
            <a:endParaRPr lang="en-US"/>
          </a:p>
          <a:p>
            <a:pPr marL="457200" lvl="1" indent="-228600" defTabSz="914400">
              <a:lnSpc>
                <a:spcPct val="90000"/>
              </a:lnSpc>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4B5331AD-2126-CD02-D5D0-617A9E994F2B}"/>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defTabSz="914400">
              <a:spcAft>
                <a:spcPts val="600"/>
              </a:spcAft>
            </a:pPr>
            <a:fld id="{8FCC257D-A786-9244-9E17-CE618C8B9275}" type="slidenum">
              <a:rPr lang="en-US" smtClean="0">
                <a:solidFill>
                  <a:schemeClr val="tx1">
                    <a:tint val="75000"/>
                  </a:schemeClr>
                </a:solidFill>
              </a:rPr>
              <a:pPr defTabSz="914400">
                <a:spcAft>
                  <a:spcPts val="600"/>
                </a:spcAft>
              </a:pPr>
              <a:t>41</a:t>
            </a:fld>
            <a:endParaRPr lang="en-US">
              <a:solidFill>
                <a:schemeClr val="tx1">
                  <a:tint val="75000"/>
                </a:schemeClr>
              </a:solidFill>
            </a:endParaRPr>
          </a:p>
        </p:txBody>
      </p:sp>
    </p:spTree>
    <p:extLst>
      <p:ext uri="{BB962C8B-B14F-4D97-AF65-F5344CB8AC3E}">
        <p14:creationId xmlns:p14="http://schemas.microsoft.com/office/powerpoint/2010/main" val="2176935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D04BC3B-34AC-A84F-3487-045D6996C0A2}"/>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847DA3A9-1D80-9D97-B649-6C0C858DA837}"/>
              </a:ext>
            </a:extLst>
          </p:cNvPr>
          <p:cNvSpPr>
            <a:spLocks noGrp="1"/>
          </p:cNvSpPr>
          <p:nvPr>
            <p:ph type="ctrTitle"/>
          </p:nvPr>
        </p:nvSpPr>
        <p:spPr/>
        <p:txBody>
          <a:bodyPr/>
          <a:lstStyle/>
          <a:p>
            <a:r>
              <a:rPr lang="en-US" dirty="0"/>
              <a:t>EHP Compliance Triggers</a:t>
            </a:r>
          </a:p>
        </p:txBody>
      </p:sp>
      <p:sp>
        <p:nvSpPr>
          <p:cNvPr id="4" name="Slide Number Placeholder 3">
            <a:extLst>
              <a:ext uri="{FF2B5EF4-FFF2-40B4-BE49-F238E27FC236}">
                <a16:creationId xmlns:a16="http://schemas.microsoft.com/office/drawing/2014/main" id="{2A3DA095-488A-F936-7DC5-651517D3FDE7}"/>
              </a:ext>
            </a:extLst>
          </p:cNvPr>
          <p:cNvSpPr>
            <a:spLocks noGrp="1"/>
          </p:cNvSpPr>
          <p:nvPr>
            <p:ph type="sldNum" sz="quarter" idx="4294967295"/>
          </p:nvPr>
        </p:nvSpPr>
        <p:spPr>
          <a:xfrm>
            <a:off x="11277600" y="6173788"/>
            <a:ext cx="914400" cy="365125"/>
          </a:xfrm>
        </p:spPr>
        <p:txBody>
          <a:bodyPr/>
          <a:lstStyle/>
          <a:p>
            <a:fld id="{8FCC257D-A786-9244-9E17-CE618C8B9275}" type="slidenum">
              <a:rPr lang="en-US" smtClean="0"/>
              <a:pPr/>
              <a:t>42</a:t>
            </a:fld>
            <a:endParaRPr lang="en-US" dirty="0"/>
          </a:p>
        </p:txBody>
      </p:sp>
    </p:spTree>
    <p:extLst>
      <p:ext uri="{BB962C8B-B14F-4D97-AF65-F5344CB8AC3E}">
        <p14:creationId xmlns:p14="http://schemas.microsoft.com/office/powerpoint/2010/main" val="213780968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25154C-6BE1-248B-01DB-F74658086794}"/>
              </a:ext>
            </a:extLst>
          </p:cNvPr>
          <p:cNvSpPr>
            <a:spLocks noGrp="1"/>
          </p:cNvSpPr>
          <p:nvPr>
            <p:ph idx="1"/>
          </p:nvPr>
        </p:nvSpPr>
        <p:spPr/>
        <p:txBody>
          <a:bodyPr/>
          <a:lstStyle/>
          <a:p>
            <a:r>
              <a:rPr lang="en-US" dirty="0"/>
              <a:t>Complex Projects </a:t>
            </a:r>
          </a:p>
          <a:p>
            <a:pPr lvl="1"/>
            <a:r>
              <a:rPr lang="en-US" dirty="0"/>
              <a:t>Projects that do not meet CATEXs</a:t>
            </a:r>
          </a:p>
          <a:p>
            <a:r>
              <a:rPr lang="en-US" dirty="0"/>
              <a:t>Needs Consultation </a:t>
            </a:r>
          </a:p>
          <a:p>
            <a:pPr lvl="1"/>
            <a:r>
              <a:rPr lang="en-US" dirty="0"/>
              <a:t>NHPA (S106) </a:t>
            </a:r>
          </a:p>
          <a:p>
            <a:pPr lvl="1"/>
            <a:r>
              <a:rPr lang="en-US" dirty="0"/>
              <a:t>ESA (Section 7) </a:t>
            </a:r>
          </a:p>
          <a:p>
            <a:r>
              <a:rPr lang="en-US" dirty="0"/>
              <a:t>8 Step </a:t>
            </a:r>
          </a:p>
          <a:p>
            <a:pPr lvl="1"/>
            <a:r>
              <a:rPr lang="en-US" dirty="0"/>
              <a:t>Affects the wetland or within a SFHA</a:t>
            </a:r>
          </a:p>
          <a:p>
            <a:pPr lvl="1"/>
            <a:endParaRPr lang="en-US" dirty="0"/>
          </a:p>
        </p:txBody>
      </p:sp>
      <p:sp>
        <p:nvSpPr>
          <p:cNvPr id="3" name="Title 2">
            <a:extLst>
              <a:ext uri="{FF2B5EF4-FFF2-40B4-BE49-F238E27FC236}">
                <a16:creationId xmlns:a16="http://schemas.microsoft.com/office/drawing/2014/main" id="{AB5C842E-8DCA-1FFA-DC62-DF32B114165C}"/>
              </a:ext>
            </a:extLst>
          </p:cNvPr>
          <p:cNvSpPr>
            <a:spLocks noGrp="1"/>
          </p:cNvSpPr>
          <p:nvPr>
            <p:ph type="title"/>
          </p:nvPr>
        </p:nvSpPr>
        <p:spPr/>
        <p:txBody>
          <a:bodyPr/>
          <a:lstStyle/>
          <a:p>
            <a:r>
              <a:rPr lang="en-US" dirty="0"/>
              <a:t>DHS vs. R4 Compliance Review</a:t>
            </a:r>
          </a:p>
        </p:txBody>
      </p:sp>
      <p:sp>
        <p:nvSpPr>
          <p:cNvPr id="4" name="Slide Number Placeholder 3">
            <a:extLst>
              <a:ext uri="{FF2B5EF4-FFF2-40B4-BE49-F238E27FC236}">
                <a16:creationId xmlns:a16="http://schemas.microsoft.com/office/drawing/2014/main" id="{9C294210-5A03-F18F-7795-14B732C8B74A}"/>
              </a:ext>
            </a:extLst>
          </p:cNvPr>
          <p:cNvSpPr>
            <a:spLocks noGrp="1"/>
          </p:cNvSpPr>
          <p:nvPr>
            <p:ph type="sldNum" sz="quarter" idx="12"/>
          </p:nvPr>
        </p:nvSpPr>
        <p:spPr/>
        <p:txBody>
          <a:bodyPr/>
          <a:lstStyle/>
          <a:p>
            <a:fld id="{8FCC257D-A786-9244-9E17-CE618C8B9275}" type="slidenum">
              <a:rPr lang="en-US" smtClean="0"/>
              <a:pPr/>
              <a:t>43</a:t>
            </a:fld>
            <a:endParaRPr lang="en-US" dirty="0"/>
          </a:p>
        </p:txBody>
      </p:sp>
    </p:spTree>
    <p:extLst>
      <p:ext uri="{BB962C8B-B14F-4D97-AF65-F5344CB8AC3E}">
        <p14:creationId xmlns:p14="http://schemas.microsoft.com/office/powerpoint/2010/main" val="1133697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56B39E3-A56E-224B-E8B3-9980A754DD4F}"/>
              </a:ext>
            </a:extLst>
          </p:cNvPr>
          <p:cNvSpPr>
            <a:spLocks noGrp="1"/>
          </p:cNvSpPr>
          <p:nvPr>
            <p:ph type="title"/>
          </p:nvPr>
        </p:nvSpPr>
        <p:spPr>
          <a:xfrm>
            <a:off x="1383564" y="348865"/>
            <a:ext cx="9718111" cy="1576446"/>
          </a:xfrm>
        </p:spPr>
        <p:txBody>
          <a:bodyPr vert="horz" lIns="91440" tIns="45720" rIns="91440" bIns="45720" rtlCol="0" anchor="ctr">
            <a:normAutofit/>
          </a:bodyPr>
          <a:lstStyle/>
          <a:p>
            <a:pPr defTabSz="914400">
              <a:lnSpc>
                <a:spcPct val="90000"/>
              </a:lnSpc>
            </a:pPr>
            <a:r>
              <a:rPr lang="en-US" sz="4000" kern="1200">
                <a:solidFill>
                  <a:srgbClr val="FFFFFF"/>
                </a:solidFill>
                <a:latin typeface="+mj-lt"/>
                <a:ea typeface="+mj-ea"/>
                <a:cs typeface="+mj-cs"/>
              </a:rPr>
              <a:t>Examples </a:t>
            </a:r>
          </a:p>
        </p:txBody>
      </p:sp>
      <p:sp>
        <p:nvSpPr>
          <p:cNvPr id="4" name="Slide Number Placeholder 3">
            <a:extLst>
              <a:ext uri="{FF2B5EF4-FFF2-40B4-BE49-F238E27FC236}">
                <a16:creationId xmlns:a16="http://schemas.microsoft.com/office/drawing/2014/main" id="{A0772D30-E81C-F63E-721B-3F6B1E108041}"/>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defTabSz="914400">
              <a:spcAft>
                <a:spcPts val="600"/>
              </a:spcAft>
            </a:pPr>
            <a:fld id="{8FCC257D-A786-9244-9E17-CE618C8B9275}" type="slidenum">
              <a:rPr lang="en-US" sz="1100">
                <a:solidFill>
                  <a:schemeClr val="tx1">
                    <a:lumMod val="50000"/>
                    <a:lumOff val="50000"/>
                  </a:schemeClr>
                </a:solidFill>
              </a:rPr>
              <a:pPr defTabSz="914400">
                <a:spcAft>
                  <a:spcPts val="600"/>
                </a:spcAft>
              </a:pPr>
              <a:t>44</a:t>
            </a:fld>
            <a:endParaRPr lang="en-US" sz="1100">
              <a:solidFill>
                <a:schemeClr val="tx1">
                  <a:lumMod val="50000"/>
                  <a:lumOff val="50000"/>
                </a:schemeClr>
              </a:solidFill>
            </a:endParaRPr>
          </a:p>
        </p:txBody>
      </p:sp>
      <p:graphicFrame>
        <p:nvGraphicFramePr>
          <p:cNvPr id="6" name="Content Placeholder 1">
            <a:extLst>
              <a:ext uri="{FF2B5EF4-FFF2-40B4-BE49-F238E27FC236}">
                <a16:creationId xmlns:a16="http://schemas.microsoft.com/office/drawing/2014/main" id="{A4CCE329-6777-F30D-F9DE-9227B792B697}"/>
              </a:ext>
            </a:extLst>
          </p:cNvPr>
          <p:cNvGraphicFramePr>
            <a:graphicFrameLocks noGrp="1"/>
          </p:cNvGraphicFramePr>
          <p:nvPr>
            <p:ph idx="1"/>
            <p:extLst>
              <p:ext uri="{D42A27DB-BD31-4B8C-83A1-F6EECF244321}">
                <p14:modId xmlns:p14="http://schemas.microsoft.com/office/powerpoint/2010/main" val="172374135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7488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FD1DF9F-1A73-959B-8EA2-08E203EC34A2}"/>
              </a:ext>
            </a:extLst>
          </p:cNvPr>
          <p:cNvGraphicFramePr>
            <a:graphicFrameLocks noGrp="1"/>
          </p:cNvGraphicFramePr>
          <p:nvPr>
            <p:ph idx="1"/>
            <p:extLst>
              <p:ext uri="{D42A27DB-BD31-4B8C-83A1-F6EECF244321}">
                <p14:modId xmlns:p14="http://schemas.microsoft.com/office/powerpoint/2010/main" val="1333819929"/>
              </p:ext>
            </p:extLst>
          </p:nvPr>
        </p:nvGraphicFramePr>
        <p:xfrm>
          <a:off x="738188" y="1524000"/>
          <a:ext cx="10715625" cy="4106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97BD086F-B02F-542B-52EA-FF674970CEBD}"/>
              </a:ext>
            </a:extLst>
          </p:cNvPr>
          <p:cNvSpPr>
            <a:spLocks noGrp="1"/>
          </p:cNvSpPr>
          <p:nvPr>
            <p:ph type="title"/>
          </p:nvPr>
        </p:nvSpPr>
        <p:spPr/>
        <p:txBody>
          <a:bodyPr/>
          <a:lstStyle/>
          <a:p>
            <a:r>
              <a:rPr lang="en-US" dirty="0"/>
              <a:t>EHP Review Process	</a:t>
            </a:r>
          </a:p>
        </p:txBody>
      </p:sp>
      <p:sp>
        <p:nvSpPr>
          <p:cNvPr id="4" name="Slide Number Placeholder 3">
            <a:extLst>
              <a:ext uri="{FF2B5EF4-FFF2-40B4-BE49-F238E27FC236}">
                <a16:creationId xmlns:a16="http://schemas.microsoft.com/office/drawing/2014/main" id="{83B47508-CC9D-1EA4-040D-C197279D1DC7}"/>
              </a:ext>
            </a:extLst>
          </p:cNvPr>
          <p:cNvSpPr>
            <a:spLocks noGrp="1"/>
          </p:cNvSpPr>
          <p:nvPr>
            <p:ph type="sldNum" sz="quarter" idx="12"/>
          </p:nvPr>
        </p:nvSpPr>
        <p:spPr/>
        <p:txBody>
          <a:bodyPr/>
          <a:lstStyle/>
          <a:p>
            <a:fld id="{8FCC257D-A786-9244-9E17-CE618C8B9275}" type="slidenum">
              <a:rPr lang="en-US" smtClean="0"/>
              <a:pPr/>
              <a:t>45</a:t>
            </a:fld>
            <a:endParaRPr lang="en-US" dirty="0"/>
          </a:p>
        </p:txBody>
      </p:sp>
    </p:spTree>
    <p:extLst>
      <p:ext uri="{BB962C8B-B14F-4D97-AF65-F5344CB8AC3E}">
        <p14:creationId xmlns:p14="http://schemas.microsoft.com/office/powerpoint/2010/main" val="1181822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uizzical burrowing owl looking forward">
            <a:extLst>
              <a:ext uri="{FF2B5EF4-FFF2-40B4-BE49-F238E27FC236}">
                <a16:creationId xmlns:a16="http://schemas.microsoft.com/office/drawing/2014/main" id="{99C427FF-2B41-4832-A6C9-505C84D3A01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4194" b="14870"/>
          <a:stretch/>
        </p:blipFill>
        <p:spPr>
          <a:xfrm>
            <a:off x="20" y="1"/>
            <a:ext cx="12191980" cy="6857999"/>
          </a:xfrm>
          <a:prstGeom prst="rect">
            <a:avLst/>
          </a:prstGeom>
        </p:spPr>
      </p:pic>
      <p:sp>
        <p:nvSpPr>
          <p:cNvPr id="3" name="Title 2">
            <a:extLst>
              <a:ext uri="{FF2B5EF4-FFF2-40B4-BE49-F238E27FC236}">
                <a16:creationId xmlns:a16="http://schemas.microsoft.com/office/drawing/2014/main" id="{7692CA1A-4789-4EFD-B78D-CBF0D3C97E51}"/>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defTabSz="914400">
              <a:lnSpc>
                <a:spcPct val="90000"/>
              </a:lnSpc>
            </a:pPr>
            <a:r>
              <a:rPr lang="en-US" sz="4400" dirty="0">
                <a:solidFill>
                  <a:schemeClr val="bg1"/>
                </a:solidFill>
              </a:rPr>
              <a:t>Questions? </a:t>
            </a:r>
          </a:p>
        </p:txBody>
      </p:sp>
      <p:sp>
        <p:nvSpPr>
          <p:cNvPr id="16"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F97DCB2-F215-49FD-A4D3-18047457CF3F}"/>
              </a:ext>
            </a:extLst>
          </p:cNvPr>
          <p:cNvSpPr>
            <a:spLocks noGrp="1"/>
          </p:cNvSpPr>
          <p:nvPr>
            <p:ph sz="quarter" idx="10"/>
          </p:nvPr>
        </p:nvSpPr>
        <p:spPr>
          <a:xfrm>
            <a:off x="4976031" y="963877"/>
            <a:ext cx="6377769" cy="4930246"/>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400" dirty="0">
                <a:solidFill>
                  <a:schemeClr val="bg1"/>
                </a:solidFill>
              </a:rPr>
              <a:t>Contact Information: </a:t>
            </a:r>
          </a:p>
          <a:p>
            <a:pPr defTabSz="914400">
              <a:lnSpc>
                <a:spcPct val="90000"/>
              </a:lnSpc>
            </a:pPr>
            <a:r>
              <a:rPr lang="en-US" sz="2400" dirty="0">
                <a:solidFill>
                  <a:schemeClr val="bg1"/>
                </a:solidFill>
              </a:rPr>
              <a:t>Felicia Pinnock</a:t>
            </a:r>
          </a:p>
          <a:p>
            <a:pPr marL="342900" indent="-342900" defTabSz="914400">
              <a:lnSpc>
                <a:spcPct val="90000"/>
              </a:lnSpc>
              <a:buFont typeface="Arial" panose="020B0604020202020204" pitchFamily="34" charset="0"/>
              <a:buChar char="•"/>
            </a:pPr>
            <a:r>
              <a:rPr lang="en-US" sz="2400" u="sng" dirty="0">
                <a:solidFill>
                  <a:schemeClr val="bg1"/>
                </a:solidFill>
              </a:rPr>
              <a:t>Felicia.Pinnock@em.myflorida.com</a:t>
            </a:r>
          </a:p>
          <a:p>
            <a:pPr indent="-228600" defTabSz="914400">
              <a:lnSpc>
                <a:spcPct val="90000"/>
              </a:lnSpc>
              <a:buFont typeface="Arial" panose="020B0604020202020204" pitchFamily="34" charset="0"/>
              <a:buChar char="•"/>
            </a:pPr>
            <a:endParaRPr lang="en-US" sz="2400" dirty="0">
              <a:solidFill>
                <a:schemeClr val="bg1"/>
              </a:solidFill>
            </a:endParaRPr>
          </a:p>
        </p:txBody>
      </p:sp>
      <p:sp>
        <p:nvSpPr>
          <p:cNvPr id="2" name="Slide Number Placeholder 1">
            <a:extLst>
              <a:ext uri="{FF2B5EF4-FFF2-40B4-BE49-F238E27FC236}">
                <a16:creationId xmlns:a16="http://schemas.microsoft.com/office/drawing/2014/main" id="{339C4582-7B54-402F-8091-858270C4A416}"/>
              </a:ext>
            </a:extLst>
          </p:cNvPr>
          <p:cNvSpPr>
            <a:spLocks noGrp="1"/>
          </p:cNvSpPr>
          <p:nvPr>
            <p:ph type="sldNum" sz="quarter" idx="4294967295"/>
          </p:nvPr>
        </p:nvSpPr>
        <p:spPr>
          <a:xfrm>
            <a:off x="10571516" y="6355080"/>
            <a:ext cx="782283" cy="365125"/>
          </a:xfrm>
          <a:prstGeom prst="rect">
            <a:avLst/>
          </a:prstGeom>
        </p:spPr>
        <p:txBody>
          <a:bodyPr vert="horz" lIns="91440" tIns="45720" rIns="91440" bIns="45720" rtlCol="0" anchor="ctr">
            <a:normAutofit/>
          </a:bodyPr>
          <a:lstStyle/>
          <a:p>
            <a:pPr defTabSz="914400">
              <a:spcAft>
                <a:spcPts val="600"/>
              </a:spcAft>
              <a:defRPr/>
            </a:pPr>
            <a:fld id="{1E098B57-06AA-4FE1-B4A5-EF9440B24151}" type="slidenum">
              <a:rPr lang="en-US" altLang="en-US" sz="1050">
                <a:solidFill>
                  <a:prstClr val="white">
                    <a:alpha val="80000"/>
                  </a:prstClr>
                </a:solidFill>
                <a:latin typeface="Calibri" panose="020F0502020204030204"/>
              </a:rPr>
              <a:pPr defTabSz="914400">
                <a:spcAft>
                  <a:spcPts val="600"/>
                </a:spcAft>
                <a:defRPr/>
              </a:pPr>
              <a:t>46</a:t>
            </a:fld>
            <a:endParaRPr lang="en-US" altLang="en-US" sz="1050">
              <a:solidFill>
                <a:prstClr val="white">
                  <a:alpha val="80000"/>
                </a:prstClr>
              </a:solidFill>
              <a:latin typeface="Calibri" panose="020F0502020204030204"/>
            </a:endParaRPr>
          </a:p>
        </p:txBody>
      </p:sp>
    </p:spTree>
    <p:extLst>
      <p:ext uri="{BB962C8B-B14F-4D97-AF65-F5344CB8AC3E}">
        <p14:creationId xmlns:p14="http://schemas.microsoft.com/office/powerpoint/2010/main" val="3613658140"/>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 2">
            <a:extLst>
              <a:ext uri="{FF2B5EF4-FFF2-40B4-BE49-F238E27FC236}">
                <a16:creationId xmlns:a16="http://schemas.microsoft.com/office/drawing/2014/main" id="{2527D7C4-626C-4124-B71F-FC17E5947153}"/>
              </a:ext>
            </a:extLst>
          </p:cNvPr>
          <p:cNvGrpSpPr>
            <a:grpSpLocks/>
          </p:cNvGrpSpPr>
          <p:nvPr/>
        </p:nvGrpSpPr>
        <p:grpSpPr bwMode="auto">
          <a:xfrm>
            <a:off x="2577841" y="1064803"/>
            <a:ext cx="6828622" cy="5741987"/>
            <a:chOff x="914400" y="228600"/>
            <a:chExt cx="7239000" cy="6477000"/>
          </a:xfrm>
        </p:grpSpPr>
        <p:graphicFrame>
          <p:nvGraphicFramePr>
            <p:cNvPr id="4" name="Diagram 3">
              <a:extLst>
                <a:ext uri="{FF2B5EF4-FFF2-40B4-BE49-F238E27FC236}">
                  <a16:creationId xmlns:a16="http://schemas.microsoft.com/office/drawing/2014/main" id="{D443E3ED-2A7E-43E1-94ED-2468E16FEBD9}"/>
                </a:ext>
              </a:extLst>
            </p:cNvPr>
            <p:cNvGraphicFramePr/>
            <p:nvPr/>
          </p:nvGraphicFramePr>
          <p:xfrm>
            <a:off x="914400" y="228600"/>
            <a:ext cx="7239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795C18C-9484-4A0B-B578-A5BD5C52FE95}"/>
                </a:ext>
              </a:extLst>
            </p:cNvPr>
            <p:cNvSpPr txBox="1"/>
            <p:nvPr/>
          </p:nvSpPr>
          <p:spPr>
            <a:xfrm>
              <a:off x="3929875" y="1236533"/>
              <a:ext cx="1295836" cy="520761"/>
            </a:xfrm>
            <a:prstGeom prst="rect">
              <a:avLst/>
            </a:prstGeom>
            <a:noFill/>
          </p:spPr>
          <p:txBody>
            <a:bodyPr>
              <a:spAutoFit/>
            </a:bodyPr>
            <a:lstStyle/>
            <a:p>
              <a:pPr algn="ctr" defTabSz="914400">
                <a:defRPr/>
              </a:pPr>
              <a:r>
                <a:rPr lang="en-US" sz="1200" kern="0" dirty="0">
                  <a:solidFill>
                    <a:srgbClr val="99FFCC"/>
                  </a:solidFill>
                  <a:latin typeface="Franklin Gothic Book" panose="020B0503020102020204" pitchFamily="34" charset="0"/>
                </a:rPr>
                <a:t>PA</a:t>
              </a:r>
            </a:p>
            <a:p>
              <a:pPr algn="ctr" defTabSz="914400">
                <a:defRPr/>
              </a:pPr>
              <a:r>
                <a:rPr lang="en-US" sz="1200" kern="0" dirty="0">
                  <a:solidFill>
                    <a:srgbClr val="99FFCC"/>
                  </a:solidFill>
                  <a:latin typeface="Franklin Gothic Book" panose="020B0503020102020204" pitchFamily="34" charset="0"/>
                </a:rPr>
                <a:t>FMAG</a:t>
              </a:r>
            </a:p>
          </p:txBody>
        </p:sp>
        <p:sp>
          <p:nvSpPr>
            <p:cNvPr id="9" name="TextBox 8">
              <a:extLst>
                <a:ext uri="{FF2B5EF4-FFF2-40B4-BE49-F238E27FC236}">
                  <a16:creationId xmlns:a16="http://schemas.microsoft.com/office/drawing/2014/main" id="{13ADDD61-B9C7-4CAA-8655-392EBFD8E0FC}"/>
                </a:ext>
              </a:extLst>
            </p:cNvPr>
            <p:cNvSpPr txBox="1"/>
            <p:nvPr/>
          </p:nvSpPr>
          <p:spPr>
            <a:xfrm>
              <a:off x="3379287" y="6004452"/>
              <a:ext cx="2367844" cy="520761"/>
            </a:xfrm>
            <a:prstGeom prst="rect">
              <a:avLst/>
            </a:prstGeom>
            <a:noFill/>
          </p:spPr>
          <p:txBody>
            <a:bodyPr wrap="square">
              <a:spAutoFit/>
            </a:bodyPr>
            <a:lstStyle/>
            <a:p>
              <a:pPr algn="ctr" defTabSz="914400">
                <a:defRPr/>
              </a:pPr>
              <a:r>
                <a:rPr lang="en-US" sz="1200" kern="0" dirty="0">
                  <a:solidFill>
                    <a:srgbClr val="99FFCC"/>
                  </a:solidFill>
                  <a:latin typeface="Franklin Gothic Book" panose="020B0503020102020204" pitchFamily="34" charset="0"/>
                </a:rPr>
                <a:t>JFO Leasing</a:t>
              </a:r>
            </a:p>
            <a:p>
              <a:pPr algn="ctr" defTabSz="914400">
                <a:defRPr/>
              </a:pPr>
              <a:r>
                <a:rPr lang="en-US" sz="1200" kern="0" dirty="0">
                  <a:solidFill>
                    <a:srgbClr val="99FFCC"/>
                  </a:solidFill>
                  <a:latin typeface="Franklin Gothic Book" panose="020B0503020102020204" pitchFamily="34" charset="0"/>
                </a:rPr>
                <a:t>Staging Areas</a:t>
              </a:r>
            </a:p>
          </p:txBody>
        </p:sp>
      </p:grpSp>
      <p:grpSp>
        <p:nvGrpSpPr>
          <p:cNvPr id="64516" name="Group 68">
            <a:extLst>
              <a:ext uri="{FF2B5EF4-FFF2-40B4-BE49-F238E27FC236}">
                <a16:creationId xmlns:a16="http://schemas.microsoft.com/office/drawing/2014/main" id="{CDA77AF2-A2DA-4D97-86C0-97997FCF1C0E}"/>
              </a:ext>
            </a:extLst>
          </p:cNvPr>
          <p:cNvGrpSpPr>
            <a:grpSpLocks/>
          </p:cNvGrpSpPr>
          <p:nvPr/>
        </p:nvGrpSpPr>
        <p:grpSpPr bwMode="auto">
          <a:xfrm>
            <a:off x="4419600" y="1905000"/>
            <a:ext cx="3276600" cy="3810000"/>
            <a:chOff x="2895600" y="1600200"/>
            <a:chExt cx="3276600" cy="3810000"/>
          </a:xfrm>
        </p:grpSpPr>
        <p:cxnSp>
          <p:nvCxnSpPr>
            <p:cNvPr id="64518" name="Straight Connector 10">
              <a:extLst>
                <a:ext uri="{FF2B5EF4-FFF2-40B4-BE49-F238E27FC236}">
                  <a16:creationId xmlns:a16="http://schemas.microsoft.com/office/drawing/2014/main" id="{DA5EFBC1-CA65-4506-B50C-0F438BA8525D}"/>
                </a:ext>
              </a:extLst>
            </p:cNvPr>
            <p:cNvCxnSpPr>
              <a:cxnSpLocks noChangeShapeType="1"/>
            </p:cNvCxnSpPr>
            <p:nvPr/>
          </p:nvCxnSpPr>
          <p:spPr bwMode="auto">
            <a:xfrm rot="10800000">
              <a:off x="2895600" y="2514600"/>
              <a:ext cx="762000" cy="53340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cxnSp>
          <p:nvCxnSpPr>
            <p:cNvPr id="64519" name="Straight Connector 11">
              <a:extLst>
                <a:ext uri="{FF2B5EF4-FFF2-40B4-BE49-F238E27FC236}">
                  <a16:creationId xmlns:a16="http://schemas.microsoft.com/office/drawing/2014/main" id="{2936D30E-4619-459C-A9A4-DC43F9CC964C}"/>
                </a:ext>
              </a:extLst>
            </p:cNvPr>
            <p:cNvCxnSpPr>
              <a:cxnSpLocks noChangeShapeType="1"/>
            </p:cNvCxnSpPr>
            <p:nvPr/>
          </p:nvCxnSpPr>
          <p:spPr bwMode="auto">
            <a:xfrm rot="5400000" flipH="1" flipV="1">
              <a:off x="4000500" y="2095500"/>
              <a:ext cx="990600" cy="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cxnSp>
          <p:nvCxnSpPr>
            <p:cNvPr id="64520" name="Straight Connector 12">
              <a:extLst>
                <a:ext uri="{FF2B5EF4-FFF2-40B4-BE49-F238E27FC236}">
                  <a16:creationId xmlns:a16="http://schemas.microsoft.com/office/drawing/2014/main" id="{5CAAA047-47F6-467F-98CE-9579EC7A9ABD}"/>
                </a:ext>
              </a:extLst>
            </p:cNvPr>
            <p:cNvCxnSpPr>
              <a:cxnSpLocks noChangeShapeType="1"/>
            </p:cNvCxnSpPr>
            <p:nvPr/>
          </p:nvCxnSpPr>
          <p:spPr bwMode="auto">
            <a:xfrm rot="10800000">
              <a:off x="5257800" y="3886200"/>
              <a:ext cx="838200" cy="60960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cxnSp>
          <p:nvCxnSpPr>
            <p:cNvPr id="64521" name="Straight Connector 13">
              <a:extLst>
                <a:ext uri="{FF2B5EF4-FFF2-40B4-BE49-F238E27FC236}">
                  <a16:creationId xmlns:a16="http://schemas.microsoft.com/office/drawing/2014/main" id="{3DEB2ACE-5012-410A-9D53-406DC4114518}"/>
                </a:ext>
              </a:extLst>
            </p:cNvPr>
            <p:cNvCxnSpPr>
              <a:cxnSpLocks noChangeShapeType="1"/>
            </p:cNvCxnSpPr>
            <p:nvPr/>
          </p:nvCxnSpPr>
          <p:spPr bwMode="auto">
            <a:xfrm rot="5400000" flipH="1" flipV="1">
              <a:off x="3962400" y="4876800"/>
              <a:ext cx="1066800" cy="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cxnSp>
          <p:nvCxnSpPr>
            <p:cNvPr id="64522" name="Straight Connector 14">
              <a:extLst>
                <a:ext uri="{FF2B5EF4-FFF2-40B4-BE49-F238E27FC236}">
                  <a16:creationId xmlns:a16="http://schemas.microsoft.com/office/drawing/2014/main" id="{530FC0A3-BF92-4C04-B1B1-EDF3E361CCFE}"/>
                </a:ext>
              </a:extLst>
            </p:cNvPr>
            <p:cNvCxnSpPr>
              <a:cxnSpLocks noChangeShapeType="1"/>
            </p:cNvCxnSpPr>
            <p:nvPr/>
          </p:nvCxnSpPr>
          <p:spPr bwMode="auto">
            <a:xfrm flipV="1">
              <a:off x="2971800" y="3810000"/>
              <a:ext cx="762000" cy="60960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cxnSp>
          <p:nvCxnSpPr>
            <p:cNvPr id="64523" name="Straight Connector 15">
              <a:extLst>
                <a:ext uri="{FF2B5EF4-FFF2-40B4-BE49-F238E27FC236}">
                  <a16:creationId xmlns:a16="http://schemas.microsoft.com/office/drawing/2014/main" id="{EF640903-D830-4216-80FE-18B745BF578A}"/>
                </a:ext>
              </a:extLst>
            </p:cNvPr>
            <p:cNvCxnSpPr>
              <a:cxnSpLocks noChangeShapeType="1"/>
            </p:cNvCxnSpPr>
            <p:nvPr/>
          </p:nvCxnSpPr>
          <p:spPr bwMode="auto">
            <a:xfrm flipV="1">
              <a:off x="5257800" y="2514600"/>
              <a:ext cx="914400" cy="609600"/>
            </a:xfrm>
            <a:prstGeom prst="line">
              <a:avLst/>
            </a:prstGeom>
            <a:noFill/>
            <a:ln w="9525" algn="ctr">
              <a:solidFill>
                <a:srgbClr val="004A96"/>
              </a:solidFill>
              <a:round/>
              <a:headEnd/>
              <a:tailEnd/>
            </a:ln>
            <a:extLst>
              <a:ext uri="{909E8E84-426E-40DD-AFC4-6F175D3DCCD1}">
                <a14:hiddenFill xmlns:a14="http://schemas.microsoft.com/office/drawing/2010/main">
                  <a:noFill/>
                </a14:hiddenFill>
              </a:ext>
            </a:extLst>
          </p:spPr>
        </p:cxnSp>
      </p:grpSp>
      <p:sp>
        <p:nvSpPr>
          <p:cNvPr id="3" name="Title 2">
            <a:extLst>
              <a:ext uri="{FF2B5EF4-FFF2-40B4-BE49-F238E27FC236}">
                <a16:creationId xmlns:a16="http://schemas.microsoft.com/office/drawing/2014/main" id="{ED17E55B-6F69-48AE-A823-C5C6DBD1DD2E}"/>
              </a:ext>
            </a:extLst>
          </p:cNvPr>
          <p:cNvSpPr>
            <a:spLocks noGrp="1"/>
          </p:cNvSpPr>
          <p:nvPr>
            <p:ph type="title"/>
          </p:nvPr>
        </p:nvSpPr>
        <p:spPr/>
        <p:txBody>
          <a:bodyPr/>
          <a:lstStyle/>
          <a:p>
            <a:r>
              <a:rPr lang="en-US" dirty="0"/>
              <a:t>EHP Supports all FEMA Programs</a:t>
            </a:r>
          </a:p>
        </p:txBody>
      </p:sp>
    </p:spTree>
    <p:extLst>
      <p:ext uri="{BB962C8B-B14F-4D97-AF65-F5344CB8AC3E}">
        <p14:creationId xmlns:p14="http://schemas.microsoft.com/office/powerpoint/2010/main" val="2040693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33386E1C-4360-4858-9D06-8BF343A01C23}"/>
              </a:ext>
            </a:extLst>
          </p:cNvPr>
          <p:cNvSpPr>
            <a:spLocks noGrp="1" noChangeArrowheads="1"/>
          </p:cNvSpPr>
          <p:nvPr>
            <p:ph sz="half" idx="1"/>
          </p:nvPr>
        </p:nvSpPr>
        <p:spPr/>
        <p:txBody>
          <a:bodyPr/>
          <a:lstStyle/>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Complete </a:t>
            </a:r>
            <a:r>
              <a:rPr lang="en-US" altLang="en-US" b="1" dirty="0">
                <a:latin typeface="Franklin Gothic Book" panose="020B0503020102020204" pitchFamily="34" charset="0"/>
                <a:ea typeface="ＭＳ Ｐゴシック" panose="020B0600070205080204" pitchFamily="34" charset="-128"/>
              </a:rPr>
              <a:t>legally-defensible project EHP reviews</a:t>
            </a:r>
            <a:r>
              <a:rPr lang="en-US" altLang="en-US" dirty="0">
                <a:latin typeface="Franklin Gothic Book" panose="020B0503020102020204" pitchFamily="34" charset="0"/>
                <a:ea typeface="ＭＳ Ｐゴシック" panose="020B0600070205080204" pitchFamily="34" charset="-128"/>
              </a:rPr>
              <a:t> for FEMA programs within appropriate, agreed-upon timeframes</a:t>
            </a:r>
          </a:p>
          <a:p>
            <a:pPr marL="342900" indent="-342900">
              <a:buFont typeface="Arial" panose="020B0604020202020204" pitchFamily="34" charset="0"/>
              <a:buChar char="•"/>
            </a:pPr>
            <a:r>
              <a:rPr lang="en-US" altLang="en-US" dirty="0">
                <a:latin typeface="Franklin Gothic Book" panose="020B0503020102020204" pitchFamily="34" charset="0"/>
                <a:ea typeface="ＭＳ Ｐゴシック" panose="020B0600070205080204" pitchFamily="34" charset="-128"/>
              </a:rPr>
              <a:t>Give </a:t>
            </a:r>
            <a:r>
              <a:rPr lang="en-US" altLang="en-US" b="1" dirty="0">
                <a:latin typeface="Franklin Gothic Book" panose="020B0503020102020204" pitchFamily="34" charset="0"/>
                <a:ea typeface="ＭＳ Ｐゴシック" panose="020B0600070205080204" pitchFamily="34" charset="-128"/>
              </a:rPr>
              <a:t>technical assistance </a:t>
            </a:r>
            <a:r>
              <a:rPr lang="en-US" altLang="en-US" dirty="0">
                <a:latin typeface="Franklin Gothic Book" panose="020B0503020102020204" pitchFamily="34" charset="0"/>
                <a:ea typeface="ＭＳ Ｐゴシック" panose="020B0600070205080204" pitchFamily="34" charset="-128"/>
              </a:rPr>
              <a:t>that supports </a:t>
            </a:r>
            <a:r>
              <a:rPr lang="en-US" altLang="en-US" b="1" dirty="0">
                <a:latin typeface="Franklin Gothic Book" panose="020B0503020102020204" pitchFamily="34" charset="0"/>
                <a:ea typeface="ＭＳ Ｐゴシック" panose="020B0600070205080204" pitchFamily="34" charset="-128"/>
              </a:rPr>
              <a:t>informed decision-making </a:t>
            </a:r>
            <a:r>
              <a:rPr lang="en-US" altLang="en-US" dirty="0">
                <a:latin typeface="Franklin Gothic Book" panose="020B0503020102020204" pitchFamily="34" charset="0"/>
                <a:ea typeface="ＭＳ Ｐゴシック" panose="020B0600070205080204" pitchFamily="34" charset="-128"/>
              </a:rPr>
              <a:t>and legally-defensible outcomes, while incorporating consideration or stewardship of natural and cultural resources </a:t>
            </a:r>
          </a:p>
          <a:p>
            <a:pPr marL="342900" indent="-342900">
              <a:buFont typeface="Arial" panose="020B0604020202020204" pitchFamily="34" charset="0"/>
              <a:buChar char="•"/>
            </a:pPr>
            <a:r>
              <a:rPr lang="en-US" altLang="en-US" b="1" dirty="0">
                <a:latin typeface="Franklin Gothic Book" panose="020B0503020102020204" pitchFamily="34" charset="0"/>
                <a:ea typeface="ＭＳ Ｐゴシック" panose="020B0600070205080204" pitchFamily="34" charset="-128"/>
              </a:rPr>
              <a:t>Develop processes, resources or tools </a:t>
            </a:r>
            <a:r>
              <a:rPr lang="en-US" altLang="en-US" dirty="0">
                <a:latin typeface="Franklin Gothic Book" panose="020B0503020102020204" pitchFamily="34" charset="0"/>
                <a:ea typeface="ＭＳ Ｐゴシック" panose="020B0600070205080204" pitchFamily="34" charset="-128"/>
              </a:rPr>
              <a:t>to help EHP staff and our customers more effectively integrate natural and cultural resource considerations in community planning efforts and while formulating legally-defensible and timely FEMA-funded projects</a:t>
            </a:r>
          </a:p>
        </p:txBody>
      </p:sp>
      <p:sp>
        <p:nvSpPr>
          <p:cNvPr id="63491" name="Title 2">
            <a:extLst>
              <a:ext uri="{FF2B5EF4-FFF2-40B4-BE49-F238E27FC236}">
                <a16:creationId xmlns:a16="http://schemas.microsoft.com/office/drawing/2014/main" id="{486417C5-5F14-4B75-B17F-AD60580A28B4}"/>
              </a:ext>
            </a:extLst>
          </p:cNvPr>
          <p:cNvSpPr>
            <a:spLocks noGrp="1" noChangeArrowheads="1"/>
          </p:cNvSpPr>
          <p:nvPr>
            <p:ph type="title"/>
          </p:nvPr>
        </p:nvSpPr>
        <p:spPr/>
        <p:txBody>
          <a:bodyPr/>
          <a:lstStyle/>
          <a:p>
            <a:r>
              <a:rPr lang="en-US" altLang="en-US" dirty="0">
                <a:latin typeface="Franklin Gothic Book" panose="020B0503020102020204" pitchFamily="34" charset="0"/>
                <a:ea typeface="ＭＳ Ｐゴシック" panose="020B0600070205080204" pitchFamily="34" charset="-128"/>
              </a:rPr>
              <a:t>EHP Mission Deliverables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6A2203-B6C1-415D-8117-3DF466536611}"/>
              </a:ext>
            </a:extLst>
          </p:cNvPr>
          <p:cNvSpPr>
            <a:spLocks noGrp="1"/>
          </p:cNvSpPr>
          <p:nvPr>
            <p:ph type="subTitle" idx="1"/>
          </p:nvPr>
        </p:nvSpPr>
        <p:spPr/>
        <p:txBody>
          <a:bodyPr/>
          <a:lstStyle/>
          <a:p>
            <a:endParaRPr lang="en-US"/>
          </a:p>
        </p:txBody>
      </p:sp>
      <p:sp>
        <p:nvSpPr>
          <p:cNvPr id="11267" name="Title 2">
            <a:extLst>
              <a:ext uri="{FF2B5EF4-FFF2-40B4-BE49-F238E27FC236}">
                <a16:creationId xmlns:a16="http://schemas.microsoft.com/office/drawing/2014/main" id="{BAF0C578-F63A-4B9F-8224-11489EEDC262}"/>
              </a:ext>
            </a:extLst>
          </p:cNvPr>
          <p:cNvSpPr>
            <a:spLocks noGrp="1"/>
          </p:cNvSpPr>
          <p:nvPr>
            <p:ph type="ctrTitle"/>
          </p:nvPr>
        </p:nvSpPr>
        <p:spPr/>
        <p:txBody>
          <a:bodyPr/>
          <a:lstStyle/>
          <a:p>
            <a:r>
              <a:rPr lang="en-US" altLang="en-US" dirty="0">
                <a:latin typeface="Franklin Gothic Book" panose="020B0503020102020204" pitchFamily="34" charset="0"/>
                <a:ea typeface="ＭＳ Ｐゴシック" panose="020B0600070205080204" pitchFamily="34" charset="-128"/>
              </a:rPr>
              <a:t>Preparation of the Screening Form</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061BC8E-3104-422A-4CEE-E58EBD6C8926}"/>
              </a:ext>
            </a:extLst>
          </p:cNvPr>
          <p:cNvPicPr>
            <a:picLocks noChangeAspect="1"/>
          </p:cNvPicPr>
          <p:nvPr/>
        </p:nvPicPr>
        <p:blipFill>
          <a:blip r:embed="rId3"/>
          <a:stretch>
            <a:fillRect/>
          </a:stretch>
        </p:blipFill>
        <p:spPr>
          <a:xfrm>
            <a:off x="2424112" y="1815282"/>
            <a:ext cx="7343775" cy="3429000"/>
          </a:xfrm>
          <a:prstGeom prst="rect">
            <a:avLst/>
          </a:prstGeom>
        </p:spPr>
      </p:pic>
      <p:sp>
        <p:nvSpPr>
          <p:cNvPr id="4" name="Title 3">
            <a:extLst>
              <a:ext uri="{FF2B5EF4-FFF2-40B4-BE49-F238E27FC236}">
                <a16:creationId xmlns:a16="http://schemas.microsoft.com/office/drawing/2014/main" id="{9729C138-79E6-1D38-2175-C1C0B1968BD5}"/>
              </a:ext>
            </a:extLst>
          </p:cNvPr>
          <p:cNvSpPr>
            <a:spLocks noGrp="1"/>
          </p:cNvSpPr>
          <p:nvPr>
            <p:ph type="title"/>
          </p:nvPr>
        </p:nvSpPr>
        <p:spPr/>
        <p:txBody>
          <a:bodyPr/>
          <a:lstStyle/>
          <a:p>
            <a:r>
              <a:rPr lang="en-US" dirty="0"/>
              <a:t>Screening Form </a:t>
            </a:r>
          </a:p>
        </p:txBody>
      </p:sp>
      <p:cxnSp>
        <p:nvCxnSpPr>
          <p:cNvPr id="9" name="Straight Arrow Connector 8">
            <a:extLst>
              <a:ext uri="{FF2B5EF4-FFF2-40B4-BE49-F238E27FC236}">
                <a16:creationId xmlns:a16="http://schemas.microsoft.com/office/drawing/2014/main" id="{B7164A1C-EAAC-5CEB-9385-6A89C548D6C4}"/>
              </a:ext>
            </a:extLst>
          </p:cNvPr>
          <p:cNvCxnSpPr/>
          <p:nvPr/>
        </p:nvCxnSpPr>
        <p:spPr>
          <a:xfrm flipH="1">
            <a:off x="6548284" y="2322871"/>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a:extLst>
              <a:ext uri="{FF2B5EF4-FFF2-40B4-BE49-F238E27FC236}">
                <a16:creationId xmlns:a16="http://schemas.microsoft.com/office/drawing/2014/main" id="{8E262B31-DC6C-15D1-E7EE-E6BC17CBD6B5}"/>
              </a:ext>
            </a:extLst>
          </p:cNvPr>
          <p:cNvCxnSpPr/>
          <p:nvPr/>
        </p:nvCxnSpPr>
        <p:spPr>
          <a:xfrm flipH="1">
            <a:off x="6548284" y="2598175"/>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1" name="Straight Arrow Connector 10">
            <a:extLst>
              <a:ext uri="{FF2B5EF4-FFF2-40B4-BE49-F238E27FC236}">
                <a16:creationId xmlns:a16="http://schemas.microsoft.com/office/drawing/2014/main" id="{EF556EE9-4CC8-9997-CA5D-4B4031211EAE}"/>
              </a:ext>
            </a:extLst>
          </p:cNvPr>
          <p:cNvCxnSpPr/>
          <p:nvPr/>
        </p:nvCxnSpPr>
        <p:spPr>
          <a:xfrm flipH="1">
            <a:off x="6548284" y="3711678"/>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2" name="Straight Arrow Connector 11">
            <a:extLst>
              <a:ext uri="{FF2B5EF4-FFF2-40B4-BE49-F238E27FC236}">
                <a16:creationId xmlns:a16="http://schemas.microsoft.com/office/drawing/2014/main" id="{FDD872D0-FFBB-EB3D-F616-AAD895790E05}"/>
              </a:ext>
            </a:extLst>
          </p:cNvPr>
          <p:cNvCxnSpPr/>
          <p:nvPr/>
        </p:nvCxnSpPr>
        <p:spPr>
          <a:xfrm flipH="1">
            <a:off x="6666267" y="3303641"/>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40921F82-251E-96E8-7EEC-37A02B230533}"/>
              </a:ext>
            </a:extLst>
          </p:cNvPr>
          <p:cNvCxnSpPr/>
          <p:nvPr/>
        </p:nvCxnSpPr>
        <p:spPr>
          <a:xfrm flipH="1">
            <a:off x="6548284" y="2839065"/>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F5378CCA-C2F2-12C2-00C3-B8E29F25DD49}"/>
              </a:ext>
            </a:extLst>
          </p:cNvPr>
          <p:cNvCxnSpPr/>
          <p:nvPr/>
        </p:nvCxnSpPr>
        <p:spPr>
          <a:xfrm flipH="1">
            <a:off x="6548284" y="4596581"/>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5" name="Straight Arrow Connector 14">
            <a:extLst>
              <a:ext uri="{FF2B5EF4-FFF2-40B4-BE49-F238E27FC236}">
                <a16:creationId xmlns:a16="http://schemas.microsoft.com/office/drawing/2014/main" id="{9DCB66FB-437C-B443-4752-5289FD802CC2}"/>
              </a:ext>
            </a:extLst>
          </p:cNvPr>
          <p:cNvCxnSpPr/>
          <p:nvPr/>
        </p:nvCxnSpPr>
        <p:spPr>
          <a:xfrm flipH="1">
            <a:off x="6666266" y="3519951"/>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1F093606-0886-7AFC-D140-BBDAA4241D00}"/>
              </a:ext>
            </a:extLst>
          </p:cNvPr>
          <p:cNvCxnSpPr/>
          <p:nvPr/>
        </p:nvCxnSpPr>
        <p:spPr>
          <a:xfrm flipH="1">
            <a:off x="6666271" y="3055375"/>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ABD56420-1C0C-CE69-EA10-52A0C7893E44}"/>
              </a:ext>
            </a:extLst>
          </p:cNvPr>
          <p:cNvCxnSpPr/>
          <p:nvPr/>
        </p:nvCxnSpPr>
        <p:spPr>
          <a:xfrm flipH="1">
            <a:off x="6666266" y="4393870"/>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9C4B8F85-C6B1-3AE0-A5F5-96CF410F9532}"/>
              </a:ext>
            </a:extLst>
          </p:cNvPr>
          <p:cNvCxnSpPr/>
          <p:nvPr/>
        </p:nvCxnSpPr>
        <p:spPr>
          <a:xfrm flipH="1">
            <a:off x="6666268" y="4141840"/>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DEEF7BC6-C463-B31A-447C-90F5CEB7DE6A}"/>
              </a:ext>
            </a:extLst>
          </p:cNvPr>
          <p:cNvCxnSpPr/>
          <p:nvPr/>
        </p:nvCxnSpPr>
        <p:spPr>
          <a:xfrm flipH="1">
            <a:off x="6666269" y="3937820"/>
            <a:ext cx="1120877"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42477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853E6CD-A29B-EAEE-E5D7-E96918E3C387}"/>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defTabSz="914400">
              <a:lnSpc>
                <a:spcPct val="90000"/>
              </a:lnSpc>
            </a:pPr>
            <a:r>
              <a:rPr lang="en-US" sz="4000" kern="1200">
                <a:solidFill>
                  <a:srgbClr val="FFFFFF"/>
                </a:solidFill>
                <a:latin typeface="+mj-lt"/>
                <a:ea typeface="+mj-ea"/>
                <a:cs typeface="+mj-cs"/>
              </a:rPr>
              <a:t>Screening Form </a:t>
            </a:r>
          </a:p>
        </p:txBody>
      </p:sp>
      <p:pic>
        <p:nvPicPr>
          <p:cNvPr id="10" name="Content Placeholder 9">
            <a:extLst>
              <a:ext uri="{FF2B5EF4-FFF2-40B4-BE49-F238E27FC236}">
                <a16:creationId xmlns:a16="http://schemas.microsoft.com/office/drawing/2014/main" id="{92B030FE-B668-9E86-8F44-7C2265CA48D4}"/>
              </a:ext>
            </a:extLst>
          </p:cNvPr>
          <p:cNvPicPr>
            <a:picLocks noGrp="1" noChangeAspect="1"/>
          </p:cNvPicPr>
          <p:nvPr>
            <p:ph idx="1"/>
          </p:nvPr>
        </p:nvPicPr>
        <p:blipFill>
          <a:blip r:embed="rId3"/>
          <a:stretch>
            <a:fillRect/>
          </a:stretch>
        </p:blipFill>
        <p:spPr>
          <a:xfrm>
            <a:off x="4502428" y="734758"/>
            <a:ext cx="7225748" cy="5388484"/>
          </a:xfrm>
          <a:prstGeom prst="rect">
            <a:avLst/>
          </a:prstGeom>
        </p:spPr>
      </p:pic>
      <p:sp>
        <p:nvSpPr>
          <p:cNvPr id="4" name="Slide Number Placeholder 3">
            <a:extLst>
              <a:ext uri="{FF2B5EF4-FFF2-40B4-BE49-F238E27FC236}">
                <a16:creationId xmlns:a16="http://schemas.microsoft.com/office/drawing/2014/main" id="{824F4EAE-35F3-8BCA-7DE7-38AB2656CEDD}"/>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defTabSz="914400">
              <a:spcAft>
                <a:spcPts val="600"/>
              </a:spcAft>
            </a:pPr>
            <a:fld id="{8FCC257D-A786-9244-9E17-CE618C8B9275}" type="slidenum">
              <a:rPr lang="en-US" sz="1100">
                <a:solidFill>
                  <a:schemeClr val="tx1">
                    <a:lumMod val="50000"/>
                    <a:lumOff val="50000"/>
                  </a:schemeClr>
                </a:solidFill>
              </a:rPr>
              <a:pPr defTabSz="914400">
                <a:spcAft>
                  <a:spcPts val="600"/>
                </a:spcAft>
              </a:pPr>
              <a:t>9</a:t>
            </a:fld>
            <a:endParaRPr lang="en-US" sz="1100">
              <a:solidFill>
                <a:schemeClr val="tx1">
                  <a:lumMod val="50000"/>
                  <a:lumOff val="50000"/>
                </a:schemeClr>
              </a:solidFill>
            </a:endParaRPr>
          </a:p>
        </p:txBody>
      </p:sp>
      <p:sp>
        <p:nvSpPr>
          <p:cNvPr id="2" name="TextBox 1">
            <a:extLst>
              <a:ext uri="{FF2B5EF4-FFF2-40B4-BE49-F238E27FC236}">
                <a16:creationId xmlns:a16="http://schemas.microsoft.com/office/drawing/2014/main" id="{5B4E3CF6-EA04-EC8C-7EBF-18652E859C94}"/>
              </a:ext>
            </a:extLst>
          </p:cNvPr>
          <p:cNvSpPr txBox="1"/>
          <p:nvPr/>
        </p:nvSpPr>
        <p:spPr>
          <a:xfrm>
            <a:off x="5085347" y="794084"/>
            <a:ext cx="2727158" cy="261610"/>
          </a:xfrm>
          <a:prstGeom prst="rect">
            <a:avLst/>
          </a:prstGeom>
          <a:noFill/>
        </p:spPr>
        <p:txBody>
          <a:bodyPr wrap="square" rtlCol="0">
            <a:spAutoFit/>
          </a:bodyPr>
          <a:lstStyle/>
          <a:p>
            <a:r>
              <a:rPr lang="en-US" sz="1100" b="1" dirty="0">
                <a:highlight>
                  <a:srgbClr val="C0C2C4"/>
                </a:highlight>
                <a:latin typeface="Calibri" panose="020F0502020204030204" pitchFamily="34" charset="0"/>
                <a:cs typeface="Calibri" panose="020F0502020204030204" pitchFamily="34" charset="0"/>
              </a:rPr>
              <a:t>Physical Security Enhancement </a:t>
            </a:r>
          </a:p>
        </p:txBody>
      </p:sp>
    </p:spTree>
    <p:extLst>
      <p:ext uri="{BB962C8B-B14F-4D97-AF65-F5344CB8AC3E}">
        <p14:creationId xmlns:p14="http://schemas.microsoft.com/office/powerpoint/2010/main" val="127248433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D3764D8EE60BC84DA436FD09F3D61B62" ma:contentTypeVersion="0" ma:contentTypeDescription="Upload an image." ma:contentTypeScope="" ma:versionID="2a4a9b93c53b327be49461cb1c6b2884">
  <xsd:schema xmlns:xsd="http://www.w3.org/2001/XMLSchema" xmlns:xs="http://www.w3.org/2001/XMLSchema" xmlns:p="http://schemas.microsoft.com/office/2006/metadata/properties" xmlns:ns1="http://schemas.microsoft.com/sharepoint/v3" xmlns:ns2="5609E696-5F37-4D9F-96D6-98DB28F7DB89" xmlns:ns3="cc0073e7-31cd-4c32-9712-79659562e3c7" xmlns:ns4="http://schemas.microsoft.com/sharepoint/v3/fields" targetNamespace="http://schemas.microsoft.com/office/2006/metadata/properties" ma:root="true" ma:fieldsID="8f31663a52f26820020d0ae83534e40c" ns1:_="" ns2:_="" ns3:_="" ns4:_="">
    <xsd:import namespace="http://schemas.microsoft.com/sharepoint/v3"/>
    <xsd:import namespace="5609E696-5F37-4D9F-96D6-98DB28F7DB89"/>
    <xsd:import namespace="cc0073e7-31cd-4c32-9712-79659562e3c7"/>
    <xsd:import namespace="http://schemas.microsoft.com/sharepoint/v3/fields"/>
    <xsd:element name="properties">
      <xsd:complexType>
        <xsd:sequence>
          <xsd:element name="documentManagement">
            <xsd:complexType>
              <xsd:all>
                <xsd:element ref="ns3:Fiscal_x0020_Year" minOccurs="0"/>
                <xsd:element ref="ns3:TaxCatchAll" minOccurs="0"/>
                <xsd:element ref="ns3:TaxCatchAllLabel" minOccurs="0"/>
                <xsd:element ref="ns3:Sensitive" minOccurs="0"/>
                <xsd:element ref="ns2:ImageHeight" minOccurs="0"/>
                <xsd:element ref="ns2:ImageCreateDate" minOccurs="0"/>
                <xsd:element ref="ns4:wic_System_Copyright" minOccurs="0"/>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19" nillable="true" ma:displayName="URL Path" ma:hidden="true" ma:list="Docs" ma:internalName="FileRef" ma:readOnly="true" ma:showField="FullUrl">
      <xsd:simpleType>
        <xsd:restriction base="dms:Lookup"/>
      </xsd:simpleType>
    </xsd:element>
    <xsd:element name="File_x0020_Type" ma:index="20" nillable="true" ma:displayName="File Type" ma:hidden="true" ma:internalName="File_x0020_Type" ma:readOnly="true">
      <xsd:simpleType>
        <xsd:restriction base="dms:Text"/>
      </xsd:simpleType>
    </xsd:element>
    <xsd:element name="HTML_x0020_File_x0020_Type" ma:index="21" nillable="true" ma:displayName="HTML File Type" ma:hidden="true" ma:internalName="HTML_x0020_File_x0020_Type" ma:readOnly="true">
      <xsd:simpleType>
        <xsd:restriction base="dms:Text"/>
      </xsd:simpleType>
    </xsd:element>
    <xsd:element name="FSObjType" ma:index="22"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5609E696-5F37-4D9F-96D6-98DB28F7DB89" elementFormDefault="qualified">
    <xsd:import namespace="http://schemas.microsoft.com/office/2006/documentManagement/types"/>
    <xsd:import namespace="http://schemas.microsoft.com/office/infopath/2007/PartnerControls"/>
    <xsd:element name="ImageHeight" ma:index="14" nillable="true" ma:displayName="Height" ma:internalName="ImageHeight" ma:readOnly="true">
      <xsd:simpleType>
        <xsd:restriction base="dms:Unknown"/>
      </xsd:simpleType>
    </xsd:element>
    <xsd:element name="ImageCreateDate" ma:index="17" nillable="true" ma:displayName="Date Picture Taken" ma:format="DateTime" ma:hidden="true" ma:internalName="ImageCreateDate">
      <xsd:simpleType>
        <xsd:restriction base="dms:DateTime"/>
      </xsd:simpleType>
    </xsd:element>
    <xsd:element name="ThumbnailExists" ma:index="28" nillable="true" ma:displayName="Thumbnail Exists" ma:default="FALSE" ma:hidden="true" ma:internalName="ThumbnailExists" ma:readOnly="true">
      <xsd:simpleType>
        <xsd:restriction base="dms:Boolean"/>
      </xsd:simpleType>
    </xsd:element>
    <xsd:element name="PreviewExists" ma:index="29" nillable="true" ma:displayName="Preview Exists" ma:default="FALSE" ma:hidden="true" ma:internalName="PreviewExists" ma:readOnly="true">
      <xsd:simpleType>
        <xsd:restriction base="dms:Boolean"/>
      </xsd:simpleType>
    </xsd:element>
    <xsd:element name="ImageWidth" ma:index="30" nillable="true" ma:displayName="Width" ma:internalName="ImageWidth"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percentage="FALSE">
      <xsd:simpleType>
        <xsd:restriction base="dms:Number"/>
      </xsd:simpleType>
    </xsd:element>
    <xsd:element name="TaxCatchAll" ma:index="9" nillable="true" ma:displayName="Taxonomy Catch All Column" ma:hidden="true" ma:list="{8a008d09-82c3-49e4-8482-d521e6aef97e}" ma:internalName="TaxCatchAll" ma:showField="CatchAllData" ma:web="6e752415-05a2-45da-89e8-c791e9e9dd3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a008d09-82c3-49e4-8482-d521e6aef97e}" ma:internalName="TaxCatchAllLabel" ma:readOnly="true" ma:showField="CatchAllDataLabel" ma:web="6e752415-05a2-45da-89e8-c791e9e9dd3b">
      <xsd:complexType>
        <xsd:complexContent>
          <xsd:extension base="dms:MultiChoiceLookup">
            <xsd:sequence>
              <xsd:element name="Value" type="dms:Lookup" maxOccurs="unbounded" minOccurs="0" nillable="true"/>
            </xsd:sequence>
          </xsd:extension>
        </xsd:complexContent>
      </xsd:complex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5" ma:displayName="Comments"/>
        <xsd:element name="keywords" minOccurs="0" maxOccurs="1" type="xsd:string" ma:index="2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68ddf3f-b77f-46a0-9295-2b9495b51427"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ensitive xmlns="cc0073e7-31cd-4c32-9712-79659562e3c7">false</Sensitive>
    <TaxCatchAll xmlns="cc0073e7-31cd-4c32-9712-79659562e3c7"/>
    <Fiscal_x0020_Year xmlns="cc0073e7-31cd-4c32-9712-79659562e3c7" xsi:nil="true"/>
    <ImageCreateDate xmlns="5609E696-5F37-4D9F-96D6-98DB28F7DB89" xsi:nil="true"/>
    <wic_System_Copyright xmlns="http://schemas.microsoft.com/sharepoint/v3/fields" xsi:nil="true"/>
  </documentManagement>
</p:properties>
</file>

<file path=customXml/itemProps1.xml><?xml version="1.0" encoding="utf-8"?>
<ds:datastoreItem xmlns:ds="http://schemas.openxmlformats.org/officeDocument/2006/customXml" ds:itemID="{6864991E-63B0-4602-A484-E56D884E0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09E696-5F37-4D9F-96D6-98DB28F7DB89"/>
    <ds:schemaRef ds:uri="cc0073e7-31cd-4c32-9712-79659562e3c7"/>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0C217F-4955-4D52-A75D-B4ED68576F88}">
  <ds:schemaRefs>
    <ds:schemaRef ds:uri="Microsoft.SharePoint.Taxonomy.ContentTypeSync"/>
  </ds:schemaRefs>
</ds:datastoreItem>
</file>

<file path=customXml/itemProps3.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4.xml><?xml version="1.0" encoding="utf-8"?>
<ds:datastoreItem xmlns:ds="http://schemas.openxmlformats.org/officeDocument/2006/customXml" ds:itemID="{6DB5BB03-DD21-4258-90BA-4BA883F2CE48}">
  <ds:schemaRefs>
    <ds:schemaRef ds:uri="http://schemas.microsoft.com/office/2006/metadata/properties"/>
    <ds:schemaRef ds:uri="http://schemas.microsoft.com/office/infopath/2007/PartnerControls"/>
    <ds:schemaRef ds:uri="cc0073e7-31cd-4c32-9712-79659562e3c7"/>
    <ds:schemaRef ds:uri="5609E696-5F37-4D9F-96D6-98DB28F7DB89"/>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13506</TotalTime>
  <Words>2098</Words>
  <Application>Microsoft Office PowerPoint</Application>
  <PresentationFormat>Widescreen</PresentationFormat>
  <Paragraphs>321</Paragraphs>
  <Slides>47</Slides>
  <Notes>29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9" baseType="lpstr">
      <vt:lpstr>Arial</vt:lpstr>
      <vt:lpstr>Calibri</vt:lpstr>
      <vt:lpstr>Franklin Gothic Book</vt:lpstr>
      <vt:lpstr>Franklin Gothic Medium</vt:lpstr>
      <vt:lpstr>Open Sans</vt:lpstr>
      <vt:lpstr>Tahoma</vt:lpstr>
      <vt:lpstr>Times</vt:lpstr>
      <vt:lpstr>Times New Roman</vt:lpstr>
      <vt:lpstr>Webdings</vt:lpstr>
      <vt:lpstr>Wingdings</vt:lpstr>
      <vt:lpstr>Office Theme</vt:lpstr>
      <vt:lpstr>Clip</vt:lpstr>
      <vt:lpstr>Environmental Planning and Historic Preservation (EHP) Compliance</vt:lpstr>
      <vt:lpstr>Instructor  </vt:lpstr>
      <vt:lpstr>Goals</vt:lpstr>
      <vt:lpstr>The Truth About EHP </vt:lpstr>
      <vt:lpstr>EHP Supports all FEMA Programs</vt:lpstr>
      <vt:lpstr>EHP Mission Deliverables</vt:lpstr>
      <vt:lpstr>Preparation of the Screening Form</vt:lpstr>
      <vt:lpstr>Screening Form </vt:lpstr>
      <vt:lpstr>Screening Form </vt:lpstr>
      <vt:lpstr>Screening Form </vt:lpstr>
      <vt:lpstr>Screening Form </vt:lpstr>
      <vt:lpstr>Attachments </vt:lpstr>
      <vt:lpstr> Complete and Accurate Scope of Work</vt:lpstr>
      <vt:lpstr>Required Project Information: </vt:lpstr>
      <vt:lpstr>Required Project Information </vt:lpstr>
      <vt:lpstr>Additional Project Information</vt:lpstr>
      <vt:lpstr>Required Supporting Documents</vt:lpstr>
      <vt:lpstr>Overview of EHP Compliance</vt:lpstr>
      <vt:lpstr>National Environmental Policy Act</vt:lpstr>
      <vt:lpstr>National Environmental Policy Act</vt:lpstr>
      <vt:lpstr>National Environmental Policy Act</vt:lpstr>
      <vt:lpstr>Section 106: FEMA and the National Historic Preservation Act </vt:lpstr>
      <vt:lpstr>PowerPoint Presentation</vt:lpstr>
      <vt:lpstr>PowerPoint Presentation</vt:lpstr>
      <vt:lpstr>Section 106 of the NHPA Compliance Review  </vt:lpstr>
      <vt:lpstr>What is a Historic Property? </vt:lpstr>
      <vt:lpstr>Exploring Ground Disturbance </vt:lpstr>
      <vt:lpstr>Laws, Regulations, and Executive Orders</vt:lpstr>
      <vt:lpstr>Protection of Species</vt:lpstr>
      <vt:lpstr>Definitions</vt:lpstr>
      <vt:lpstr>Consulting Agencies </vt:lpstr>
      <vt:lpstr>Protection of Water Resources</vt:lpstr>
      <vt:lpstr>Protecting the Environment</vt:lpstr>
      <vt:lpstr>Executive Order 12898</vt:lpstr>
      <vt:lpstr>EO 11988: Floodplains &amp; E0 11990: Wetlands</vt:lpstr>
      <vt:lpstr>The 8 Step Decision- Making Process</vt:lpstr>
      <vt:lpstr>Step #1 Applicability Determination</vt:lpstr>
      <vt:lpstr>Public Notice</vt:lpstr>
      <vt:lpstr>44CFR Part 9: Step #2 &amp; 7 Public Notice Requirements</vt:lpstr>
      <vt:lpstr>Step #2 &amp; 7 Proof of Public Notice</vt:lpstr>
      <vt:lpstr>Confirmation of Proof of Posting </vt:lpstr>
      <vt:lpstr>EHP Compliance Triggers</vt:lpstr>
      <vt:lpstr>DHS vs. R4 Compliance Review</vt:lpstr>
      <vt:lpstr>Examples </vt:lpstr>
      <vt:lpstr>EHP Review Process </vt:lpstr>
      <vt:lpstr>Questions?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FEMA User</dc:creator>
  <cp:keywords/>
  <dc:description/>
  <cp:lastModifiedBy>Stephanie Hartman</cp:lastModifiedBy>
  <cp:revision>260</cp:revision>
  <cp:lastPrinted>2020-03-02T16:45:50Z</cp:lastPrinted>
  <dcterms:created xsi:type="dcterms:W3CDTF">2012-11-19T20:41:22Z</dcterms:created>
  <dcterms:modified xsi:type="dcterms:W3CDTF">2024-02-13T17:23:27Z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0x0101009148F5A04DDD49CBA7127AADA5FB792B00AADE34325A8B49CDA8BB4DB53328F21400D3764D8EE60BC84DA436FD09F3D61B62</vt:lpwstr>
  </property>
</Properties>
</file>